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2" r:id="rId6"/>
    <p:sldId id="260" r:id="rId7"/>
    <p:sldId id="261" r:id="rId8"/>
    <p:sldId id="263" r:id="rId9"/>
    <p:sldId id="264" r:id="rId10"/>
    <p:sldId id="267" r:id="rId11"/>
    <p:sldId id="266" r:id="rId12"/>
    <p:sldId id="268" r:id="rId13"/>
    <p:sldId id="269" r:id="rId14"/>
    <p:sldId id="272" r:id="rId15"/>
    <p:sldId id="276" r:id="rId16"/>
    <p:sldId id="270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018F4-83E0-4393-88AF-85004B499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4061ED-8339-457F-A9F1-D5EB6D77A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685EE-6B94-43B8-877F-0D60A95E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93055E-35D6-4E95-93BF-5E8F3ED0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9F072-893D-402B-932A-8EFB4CBA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1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D4E9A-5269-4EBA-AFCB-9CDF3B79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59076-3012-46A7-A238-5C28A4721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34965-0DB9-416A-AD16-DB93AB1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06D00F-F115-40AC-A174-06D3F593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9093D-8238-4CF1-8D81-567933F0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0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F823CC-24C8-414F-BBA6-76D84F1BB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61FFEF-F5E8-4A69-AF6A-C73A17D66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79D009-A5E0-4D52-BFC2-306F4A09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8658C-FF68-44DE-BB2C-16B08D30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0A0F73-5EC3-4F1D-9197-0CBD7DB6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A6FC5-CAF6-4198-A05A-F8E48AD2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8C3FA-2862-41B5-8053-1E143B413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53D47D-4FC2-48F7-AB92-ED97888D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A0F9E5-D36B-494F-9EB7-BFE48F44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FF0BD-2A85-4D16-8D30-EF16AECD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2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46251-A408-425A-ADF6-3A65D9F1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ED3D1F-7F1B-47D8-8676-7B1042418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3DEA17-1DD0-440C-B65D-EAE05E2A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D0809-B91F-4D30-81CF-DEAB5274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2050D-F2FA-40F7-97A4-E3359558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1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E9856-6824-40A7-AA5C-69A370F3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44FF54-BE47-4A10-A341-2A47C6EA7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26ABE2-19DF-43FB-B1FC-7C7459BF5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E739E-2CD9-4A3B-BA7D-7CB6176A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D2C3A-6B59-4052-ADDF-63803B47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951F5-76E1-4EB9-94CC-AE824FE8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5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98D87-10F7-42B5-A7B0-6A6CBBA4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A2F3B5-27E6-40FE-A4B1-6B7295D28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B559D-38B7-40AA-935A-28113F620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D57D89-3B8D-4E52-A9A9-D006A4E26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772D34-3725-4E09-9C92-C6A72FF86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E47503-D461-41C8-87C1-0A006D90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588469-9923-4D1C-8A94-5A50990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DD0554-0334-45A2-AAA6-8AEC3104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8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983A1-3CE9-4303-87DD-918EA1BD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F663FF-5D1F-45AF-8C3F-136A9051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14BE4A-E17F-42C5-BCBB-3927A4D7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911EC4-E3C5-45EC-944A-80F14170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4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7CBCA1-8B3A-4BE5-8983-5FA19D9D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307245-54B7-4470-8E81-81039194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E64E7B-B89D-48EF-B95D-0E20FA2D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6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5922B-3F99-4D9F-B713-50A99943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45945-930C-4F50-97A0-D4C86ABBF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BA65D8-1B25-47E2-9BA6-9D42583B7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B45ADC-F3F6-4012-BCD6-700AE4EA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523C93-3B6B-417E-97C8-B86E60E4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BEE90A-64D1-492B-944C-A0DC9289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0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7B476-A3A2-4B80-BF6C-88D1550A8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C6939E-3D68-43EC-A561-4AA8295E7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A2B032-A14B-4BB0-A533-71CC69B0D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EBADC4-3D79-45E8-B962-E6803D3D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9D7DCF-D7A0-4647-AED6-61C87637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7A16CD-BF92-44DC-A646-A1EFB95A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7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62FEB-6DA3-452B-B914-7A19B173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493312-9887-4AB9-891A-BEF74B5D0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EC88A1-F891-4C89-805E-EFCB67B71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1C361-628B-42A8-9CF4-5679C0467A68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9A9DE-46AE-4E28-BEF9-6853EB311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7FCFE-F902-4FB5-9675-E1E6B8272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B826-3EFA-4181-BA2A-CFFB6194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8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D83041-7D0C-42D3-8194-BB9F4DF671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F69B6-5B02-434A-8E02-5915A6B2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85725"/>
            <a:ext cx="120015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9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CD887F-B27F-4828-815F-46E7164E7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1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7803C5-4F36-4B50-8E9B-17B4C5A43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7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7FF93E-FED4-45EB-A434-85F6D4B10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0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8F66B-0245-42CD-8024-E754086FC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030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8B2BF-A8A7-4DD7-B894-F56E0CFCB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4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907AF-154D-4D00-A414-23FFFF434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0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609285-8186-41A0-935A-B6FA5B89D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ADEF6E-8585-4E7B-9200-2B69842A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75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9A0859-1A27-476D-AD9A-9B9826721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9D8C5E-872D-4052-A291-C91EB310D2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65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EE5A33-A65B-4357-A564-1CBAA1BFFD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F314AF-BAAA-4C7A-BEB7-1CBFB5A4C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773C93-D9F6-4742-A063-E564F3EA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0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9E124-3C1B-4437-A34B-84B042349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BAA454-BA36-470F-B276-EBC1B5A00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84DE6-8E27-4392-B53D-154EE298A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8D2C0B-7920-4DF4-B65E-62D8E8FA8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2FE183-8B8B-402E-A14C-8612F2FE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57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Разина</dc:creator>
  <cp:lastModifiedBy>Agent 007</cp:lastModifiedBy>
  <cp:revision>6</cp:revision>
  <dcterms:created xsi:type="dcterms:W3CDTF">2024-02-26T16:37:41Z</dcterms:created>
  <dcterms:modified xsi:type="dcterms:W3CDTF">2024-05-07T07:04:35Z</dcterms:modified>
</cp:coreProperties>
</file>