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76" r:id="rId8"/>
    <p:sldId id="263" r:id="rId9"/>
    <p:sldId id="277" r:id="rId10"/>
    <p:sldId id="278" r:id="rId11"/>
    <p:sldId id="279" r:id="rId12"/>
    <p:sldId id="265" r:id="rId13"/>
    <p:sldId id="264" r:id="rId14"/>
    <p:sldId id="266" r:id="rId15"/>
    <p:sldId id="267" r:id="rId16"/>
    <p:sldId id="269" r:id="rId17"/>
    <p:sldId id="280" r:id="rId18"/>
    <p:sldId id="270" r:id="rId19"/>
    <p:sldId id="281" r:id="rId20"/>
    <p:sldId id="272" r:id="rId21"/>
    <p:sldId id="268" r:id="rId22"/>
    <p:sldId id="271" r:id="rId23"/>
    <p:sldId id="273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B2E0E-BC91-48F4-B20F-B55112B29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CA150A-CFF3-49FF-832F-0443FB225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51EBE4-1DDB-4F21-B116-EEA5668C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41291-B7BD-4D98-919E-47A7DE04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BAD78-A60C-4402-9DC8-0EE35ECF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6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F50F6-3897-432A-A976-2862F9E8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09953A-08E0-4F64-AFD0-EEC0E3820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71C3E1-98F0-476B-A7EC-62B9D59E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BD84A-2D69-4E9A-8EF9-005F5A17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219A3-69CD-4AEC-AFA2-30275D48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0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99EBF9-5769-47D5-8E85-B78A6FC6A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9C63E4-3D3A-4CBF-AFC1-469DC5947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9D96A2-5786-48F1-91E6-A51CE10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B7AC2-7C67-452E-B1BD-E6258C50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B9368-458D-47E0-ABE4-D27F1091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0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5DEC9-8160-4004-9C9B-B747FAC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AC6DB-0FF9-42B4-9F75-F31BC2F3E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24AF8-4E8C-4113-BED6-22C6CE4F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C2FFA-D8D8-45AC-9D03-F52CC9F5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4D420-A207-48CE-84B8-52FFEF8C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6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52AAA-899B-4E1D-90BD-FBE28BEC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1D74B-B9A6-4477-9FCF-08095163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AAD78-3F4C-41AB-9F81-8957334A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CAC1B5-2FB5-42F6-A0A3-617F4F67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1983E-D59C-476F-936B-AFF2DD2A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7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E5E1D-7890-4BB8-A690-193DB0D5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772F0-5194-42C9-AD45-1370AB27E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BFC2E1-DEAD-49C3-89D4-A5C724426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32AFD9-8653-4C39-B39D-EB21ADCD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0008B6-A341-4D95-8291-6462205B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1068B-20AB-4DCB-89AC-DED2363C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7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AEF87-9C66-4456-8223-F524294A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06A21-283F-4F50-913A-24FAF9F92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DE6922-87A9-4DE4-B069-6D65AD8E0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1F3024-431A-4CF5-A50D-581D5344E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E06745-B06E-4785-8BFB-C5815F6DB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D85E3D-81D9-4764-BF72-48795E4D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7BB672-D2C6-44CA-9BF9-71690905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D8D557-74D1-4B45-A914-A2F171DF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0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0C296-3D67-4C61-8B49-FC3D2F39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A538DF-F967-4C92-8B68-85CF906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FD469F-1349-41BF-BBDC-B06DCFFC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C20E84-56AE-48FB-9320-2E60498A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CB077F-F7AA-4D66-94B2-3425AAF0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FA8B36-50DB-4291-8D92-1F465625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3C5E93-86AA-4B60-B56A-2209C71F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E0A1F-32CB-4E22-BD5E-E83AE8FD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9413A-EBF8-4C63-AC5E-1C4B6353F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E06CC5-15F0-48C1-B64E-A3DD52865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352373-A109-47BE-BB89-9DF8DAAA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145214-A1B3-43F6-89D9-5B476F53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52FF12-2C27-43A3-AA86-36E9B809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9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4932C-E520-42C4-803F-A2722E67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6AF064-75BA-4F74-83CB-C4D6CE892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0ECCD0-C991-4501-BD23-781DB3884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B9C52-FC57-484F-9353-73383656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6ACB65-B012-468E-85AD-CB9DA6D4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4CA4B2-0E6E-48C6-9695-DD5CBA91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A8E32-E0EF-4C24-A19F-C6959898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E5D03-533F-45E0-BAB9-91E6A5F6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22667-16C4-42FC-9F75-9F83A8B8D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F7BB7-E98B-4649-A4D5-22BD860B2B1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70318-3099-44DF-BC91-92B44624D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F49B7-C1A1-4DFF-BEA4-876033F82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C9D30-9038-4C1A-92CC-5C2970C5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D3020-7D7B-46CD-944B-1A23F8E1D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020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E10464-8157-43DA-8FF4-8DC56156D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0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EE67CD-0708-4D88-A93E-A74AA38D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5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427D9E-4FBB-4001-91F0-4D46DE443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85724"/>
            <a:ext cx="12077699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85177F-35E3-40A8-9A21-B33759BB0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25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CC57F0-57A9-4DDE-A10C-A9214288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25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0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C0EF36-5C6E-4C21-A61F-B0C75F2DE1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75"/>
            <a:ext cx="12192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0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9A4FED-EB18-40E2-B8BE-633BDBFB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4" y="0"/>
            <a:ext cx="121253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6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D6457-0E55-470C-9038-1543C8512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" y="0"/>
            <a:ext cx="120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4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B259D1-BA63-496B-BFBD-6318575D8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7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C4E516-073E-4EF6-9C2D-8F2951A97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253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E8FA6-8481-4489-86D3-BDA45B14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" y="0"/>
            <a:ext cx="1199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61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F7B0DF-64FC-4397-A249-A1C664C87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" y="0"/>
            <a:ext cx="12125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28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94A539-B2BE-4E19-824B-3177273EF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0"/>
            <a:ext cx="12106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2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3FA943-5CFF-422E-BA8A-C4575EB1B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5250"/>
            <a:ext cx="1212532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7C300-5A40-40AE-A306-EEEBA6DCA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0"/>
            <a:ext cx="120872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3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FB4A6D-27C8-4911-B7C3-16E8967F8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8452DC-5414-4BCA-9775-6E9876B3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DDC131-B679-4B35-970E-3F65CD552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0"/>
            <a:ext cx="1201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5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D50F9C-6ABE-438A-8AD2-4ADFD4F3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0"/>
            <a:ext cx="120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FD229A-3CD5-4BF4-BCFB-8C45A8D2E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A241C-6F5E-4947-BF83-167DC3D6E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0"/>
            <a:ext cx="1209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7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5FD2F7-22EB-4AF3-B453-EFC4DB22CC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4" y="0"/>
            <a:ext cx="12125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1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7910CE-13A5-4E70-A83B-9E5BC345E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17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Разина</dc:creator>
  <cp:lastModifiedBy>Agent 007</cp:lastModifiedBy>
  <cp:revision>5</cp:revision>
  <dcterms:created xsi:type="dcterms:W3CDTF">2024-03-10T13:48:16Z</dcterms:created>
  <dcterms:modified xsi:type="dcterms:W3CDTF">2024-05-07T06:58:28Z</dcterms:modified>
</cp:coreProperties>
</file>