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4" r:id="rId5"/>
    <p:sldId id="265" r:id="rId6"/>
    <p:sldId id="272" r:id="rId7"/>
    <p:sldId id="274" r:id="rId8"/>
    <p:sldId id="259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49" d="100"/>
          <a:sy n="49" d="100"/>
        </p:scale>
        <p:origin x="14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4345"/>
            <a:ext cx="8458200" cy="89326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Презентация к занятию </a:t>
            </a:r>
            <a:br>
              <a:rPr lang="ru-RU" dirty="0" smtClean="0"/>
            </a:br>
            <a:r>
              <a:rPr lang="ru-RU" dirty="0" smtClean="0"/>
              <a:t>по синтезу искусств </a:t>
            </a:r>
            <a:br>
              <a:rPr lang="ru-RU" dirty="0" smtClean="0"/>
            </a:br>
            <a:r>
              <a:rPr lang="ru-RU" dirty="0" smtClean="0"/>
              <a:t>на тему: «Звук – слово – форма – цвет»</a:t>
            </a:r>
            <a:endParaRPr lang="ru-RU" dirty="0"/>
          </a:p>
        </p:txBody>
      </p:sp>
      <p:pic>
        <p:nvPicPr>
          <p:cNvPr id="4" name="Picture 4" descr="D:\таня\детский сад\картинки\nabor-muzykalnyje-instrumenty-afacdb-10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41582"/>
            <a:ext cx="2520280" cy="2362763"/>
          </a:xfrm>
          <a:prstGeom prst="rect">
            <a:avLst/>
          </a:prstGeom>
          <a:noFill/>
        </p:spPr>
      </p:pic>
      <p:pic>
        <p:nvPicPr>
          <p:cNvPr id="5" name="Picture 3" descr="D:\таня\детский сад\картинки\книги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6852" y="4326976"/>
            <a:ext cx="2619149" cy="2261745"/>
          </a:xfrm>
          <a:prstGeom prst="rect">
            <a:avLst/>
          </a:prstGeom>
          <a:noFill/>
        </p:spPr>
      </p:pic>
      <p:pic>
        <p:nvPicPr>
          <p:cNvPr id="27650" name="Picture 2" descr="http://poletpark.ru/images/z_f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25490" y="188640"/>
            <a:ext cx="2572649" cy="2468649"/>
          </a:xfrm>
          <a:prstGeom prst="rect">
            <a:avLst/>
          </a:prstGeom>
          <a:noFill/>
        </p:spPr>
      </p:pic>
      <p:pic>
        <p:nvPicPr>
          <p:cNvPr id="27652" name="Picture 4" descr="https://im0-tub-ru.yandex.net/i?id=0798145062f7565fa2cadcc172b3b260&amp;n=1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4326977"/>
            <a:ext cx="2367262" cy="2309525"/>
          </a:xfrm>
          <a:prstGeom prst="rect">
            <a:avLst/>
          </a:prstGeom>
          <a:noFill/>
        </p:spPr>
      </p:pic>
      <p:sp>
        <p:nvSpPr>
          <p:cNvPr id="7" name="Текст 2"/>
          <p:cNvSpPr txBox="1">
            <a:spLocks/>
          </p:cNvSpPr>
          <p:nvPr/>
        </p:nvSpPr>
        <p:spPr>
          <a:xfrm>
            <a:off x="7020272" y="5301207"/>
            <a:ext cx="2123728" cy="1287513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 Подготовила: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Ханина З.А.,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воспитатель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Народную игрушку создают простые люди из природного материала</a:t>
            </a:r>
            <a:endParaRPr lang="ru-RU" dirty="0"/>
          </a:p>
        </p:txBody>
      </p:sp>
      <p:pic>
        <p:nvPicPr>
          <p:cNvPr id="26626" name="Picture 2" descr="https://fs00.infourok.ru/images/doc/242/221200/1/img1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1628800"/>
            <a:ext cx="3312368" cy="3359688"/>
          </a:xfrm>
          <a:prstGeom prst="rect">
            <a:avLst/>
          </a:prstGeom>
          <a:noFill/>
        </p:spPr>
      </p:pic>
      <p:pic>
        <p:nvPicPr>
          <p:cNvPr id="5" name="Содержимое 3" descr="http://viki.rdf.ru/media/upload/preview/3_4.jpg"/>
          <p:cNvPicPr>
            <a:picLocks noGrp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780928"/>
            <a:ext cx="2880320" cy="38333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28" name="Picture 4" descr="https://ds04.infourok.ru/uploads/ex/1127/000bbd6e-7fae81c8/img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0493" y="2924944"/>
            <a:ext cx="2973507" cy="37444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</a:rPr>
              <a:t>Каргопольская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 игрушка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4" name="Содержимое 3" descr="Картинка 1 из 16"/>
          <p:cNvPicPr>
            <a:picLocks noGrp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835696" y="1268760"/>
            <a:ext cx="4191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67544" y="4437112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На севере, в старинном русском городе Каргополе Архангельской области находится один из центров производства глиняной игрушки. В старину Каргополь был широко известный и большой культурный центр Русского Севера. Издавна в окрестных деревнях близ Каргополя делали свистульки, фигурки, изображали то, что видели.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Это образ человека северной деревни. В игрушках показаны радостные по росписи, она  показывают естественную радость жизни.</a:t>
            </a:r>
            <a:br>
              <a:rPr lang="ru-RU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Появляются движение, сюжетные игрушки.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1800" dirty="0" smtClean="0">
                <a:solidFill>
                  <a:schemeClr val="tx2">
                    <a:lumMod val="10000"/>
                  </a:schemeClr>
                </a:solidFill>
              </a:rPr>
              <a:t>Своеобразна роспись игрушек. Старая </a:t>
            </a:r>
            <a:r>
              <a:rPr lang="ru-RU" sz="1800" dirty="0" err="1" smtClean="0">
                <a:solidFill>
                  <a:schemeClr val="tx2">
                    <a:lumMod val="10000"/>
                  </a:schemeClr>
                </a:solidFill>
              </a:rPr>
              <a:t>каргопольская</a:t>
            </a:r>
            <a:r>
              <a:rPr lang="ru-RU" sz="1800" dirty="0" smtClean="0">
                <a:solidFill>
                  <a:schemeClr val="tx2">
                    <a:lumMod val="10000"/>
                  </a:schemeClr>
                </a:solidFill>
              </a:rPr>
              <a:t> игрушка была неяркой, блеклой. Для ее украшения мастерицы использовали мел, печную сажу –настоящих красок тогда не знали. Даже и сегодня в росписи чувствуется северная сдержанность, суровость края.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1800" dirty="0" smtClean="0">
                <a:solidFill>
                  <a:schemeClr val="tx2">
                    <a:lumMod val="10000"/>
                  </a:schemeClr>
                </a:solidFill>
              </a:rPr>
              <a:t>Основа фигур  белая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2">
                    <a:lumMod val="10000"/>
                  </a:schemeClr>
                </a:solidFill>
              </a:rPr>
              <a:t>Красочная роспись наносится по предварительно выбеленной поверхности фигур. </a:t>
            </a:r>
            <a:endParaRPr lang="ru-RU" sz="18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7" name="Содержимое 6" descr="С. И. Рябов. Барышня. Всадница на двуглавом коне. Барышня с птицами. 1977 г.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4040188" cy="3444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wwwtest.tury.ru/img.php?c=58&amp;ex_id=5648&amp;pid=2914&amp;v=pv300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772816"/>
            <a:ext cx="371477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Люди изображаются крепкими, приземистыми, мужчины почти всегда с бородой.</a:t>
            </a:r>
            <a:b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</a:b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4" name="Содержимое 3" descr="Каргопольская игрушк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9" y="1714488"/>
            <a:ext cx="3000396" cy="4262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 descr="http://perunica.ru/uploads/posts/2009-12/1261323202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511476"/>
            <a:ext cx="3500462" cy="484527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 </a:t>
            </a: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10000"/>
                  </a:schemeClr>
                </a:solidFill>
              </a:rPr>
              <a:t>Филимоновская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 игрушка</a:t>
            </a:r>
            <a:endParaRPr lang="ru-RU" sz="2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869160"/>
            <a:ext cx="8686800" cy="12109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Родина промысла - деревня Филимоново. Мужчины в деревне Филимоново изготовляли на гончарном круге посуду, женщины лепили из глины игрушки. Все </a:t>
            </a:r>
            <a:r>
              <a:rPr lang="ru-RU" sz="2000" dirty="0" err="1" smtClean="0">
                <a:solidFill>
                  <a:schemeClr val="tx2">
                    <a:lumMod val="10000"/>
                  </a:schemeClr>
                </a:solidFill>
              </a:rPr>
              <a:t>филимоновские</a:t>
            </a: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 игрушки - свистульки, лепятся из местной пластичной глины. </a:t>
            </a:r>
            <a:endParaRPr lang="ru-RU" sz="2000" b="1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Рисунок 3" descr="Картинка 34 из 50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1340768"/>
            <a:ext cx="288032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Апрель 2014 Славянские Обереги из серебра и золота Страница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5328592" cy="339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Девица – красавица идет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4048" y="1554162"/>
            <a:ext cx="398755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Вдоль по бережку да</a:t>
            </a:r>
          </a:p>
          <a:p>
            <a:pPr>
              <a:buNone/>
            </a:pPr>
            <a:r>
              <a:rPr lang="ru-RU" dirty="0" smtClean="0"/>
              <a:t>Девица идет.</a:t>
            </a:r>
          </a:p>
          <a:p>
            <a:pPr>
              <a:buNone/>
            </a:pPr>
            <a:r>
              <a:rPr lang="ru-RU" dirty="0" smtClean="0"/>
              <a:t>Вдоль по песчаному красавица идет.</a:t>
            </a:r>
          </a:p>
          <a:p>
            <a:pPr>
              <a:buNone/>
            </a:pPr>
            <a:r>
              <a:rPr lang="ru-RU" dirty="0" smtClean="0"/>
              <a:t>Она свои рученьки поднимает.</a:t>
            </a:r>
          </a:p>
          <a:p>
            <a:pPr>
              <a:buNone/>
            </a:pPr>
            <a:r>
              <a:rPr lang="ru-RU" dirty="0" smtClean="0"/>
              <a:t>Она красиво солнышко вызывает.</a:t>
            </a:r>
            <a:endParaRPr lang="ru-RU" dirty="0"/>
          </a:p>
        </p:txBody>
      </p:sp>
      <p:pic>
        <p:nvPicPr>
          <p:cNvPr id="44034" name="Picture 2" descr="http://crosti.ru/patterns/00/03/4f/ffa9863b99/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4476750" cy="5000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Колокол</a:t>
            </a:r>
            <a:r>
              <a:rPr lang="ru-RU" dirty="0" smtClean="0"/>
              <a:t> — один из самых древних музыкальных инструментов в мире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869160"/>
            <a:ext cx="8686800" cy="151216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Русский народ всегда любил </a:t>
            </a:r>
            <a:r>
              <a:rPr lang="ru-RU" b="1" dirty="0" smtClean="0"/>
              <a:t>колокола</a:t>
            </a:r>
            <a:r>
              <a:rPr lang="ru-RU" dirty="0" smtClean="0"/>
              <a:t>, называя части </a:t>
            </a:r>
            <a:r>
              <a:rPr lang="ru-RU" b="1" dirty="0" smtClean="0"/>
              <a:t>колокола</a:t>
            </a:r>
            <a:r>
              <a:rPr lang="ru-RU" dirty="0" smtClean="0"/>
              <a:t> как у человека – уши, тулово, язык, плечи, юбка.</a:t>
            </a:r>
          </a:p>
          <a:p>
            <a:r>
              <a:rPr lang="ru-RU" b="1" dirty="0" smtClean="0"/>
              <a:t>Колокола размещают на колокольнях</a:t>
            </a:r>
            <a:r>
              <a:rPr lang="ru-RU" dirty="0" smtClean="0"/>
              <a:t> – специальных башнях с открытым верхним ярусом или на звонницах – особых надстройках с проемами на самом храме.</a:t>
            </a:r>
            <a:endParaRPr lang="ru-RU" dirty="0"/>
          </a:p>
        </p:txBody>
      </p:sp>
      <p:pic>
        <p:nvPicPr>
          <p:cNvPr id="24578" name="Picture 2" descr="http://www.maam.ru/upload/blogs/803ef4dadf4a1ccb15c4252ee8bd4c90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3446097" cy="3096344"/>
          </a:xfrm>
          <a:prstGeom prst="rect">
            <a:avLst/>
          </a:prstGeom>
          <a:noFill/>
        </p:spPr>
      </p:pic>
      <p:pic>
        <p:nvPicPr>
          <p:cNvPr id="24580" name="Picture 4" descr="http://www.maam.ru/upload/blogs/591021dd9d8cb0499b33d1cef065ddfe.jpg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1621613"/>
            <a:ext cx="4388743" cy="3182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457200"/>
            <a:ext cx="5859760" cy="838200"/>
          </a:xfrm>
        </p:spPr>
        <p:txBody>
          <a:bodyPr/>
          <a:lstStyle/>
          <a:p>
            <a:r>
              <a:rPr lang="ru-RU" dirty="0" smtClean="0"/>
              <a:t>колокольчики </a:t>
            </a:r>
            <a:endParaRPr lang="ru-RU" dirty="0"/>
          </a:p>
        </p:txBody>
      </p:sp>
      <p:pic>
        <p:nvPicPr>
          <p:cNvPr id="43010" name="Picture 2" descr="http://otkrytkabest.ru/_ph/255/95128742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3645024"/>
            <a:ext cx="3744416" cy="2844316"/>
          </a:xfrm>
          <a:prstGeom prst="rect">
            <a:avLst/>
          </a:prstGeom>
          <a:noFill/>
        </p:spPr>
      </p:pic>
      <p:pic>
        <p:nvPicPr>
          <p:cNvPr id="43012" name="Picture 4" descr="http://nachalo4ka.ru/wp-content/uploads/2014/08/shkolnyiy-kolokolchik-s-krasnyim-bantom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188640"/>
            <a:ext cx="2873491" cy="3312368"/>
          </a:xfrm>
          <a:prstGeom prst="rect">
            <a:avLst/>
          </a:prstGeom>
          <a:noFill/>
        </p:spPr>
      </p:pic>
      <p:pic>
        <p:nvPicPr>
          <p:cNvPr id="43014" name="Picture 6" descr="http://www.kanzopt-vrn.ru/resources/upload/1ca3ab606b37f0532810315c8574955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2033696"/>
            <a:ext cx="3342134" cy="43831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220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Franklin Gothic Book</vt:lpstr>
      <vt:lpstr>Franklin Gothic Medium</vt:lpstr>
      <vt:lpstr>Wingdings 2</vt:lpstr>
      <vt:lpstr>Трек</vt:lpstr>
      <vt:lpstr>Презентация к занятию  по синтезу искусств  на тему: «Звук – слово – форма – цвет»</vt:lpstr>
      <vt:lpstr>Народную игрушку создают простые люди из природного материала</vt:lpstr>
      <vt:lpstr>Каргопольская игрушка</vt:lpstr>
      <vt:lpstr>Своеобразна роспись игрушек. Старая каргопольская игрушка была неяркой, блеклой. Для ее украшения мастерицы использовали мел, печную сажу –настоящих красок тогда не знали. Даже и сегодня в росписи чувствуется северная сдержанность, суровость края.</vt:lpstr>
      <vt:lpstr>Люди изображаются крепкими, приземистыми, мужчины почти всегда с бородой. </vt:lpstr>
      <vt:lpstr>  Филимоновская игрушка</vt:lpstr>
      <vt:lpstr>Девица – красавица идет</vt:lpstr>
      <vt:lpstr>Колокол — один из самых древних музыкальных инструментов в мире</vt:lpstr>
      <vt:lpstr>колокольчики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 – слово – форма - цвет</dc:title>
  <dc:creator>Татьяна</dc:creator>
  <cp:lastModifiedBy>Agent 007</cp:lastModifiedBy>
  <cp:revision>8</cp:revision>
  <dcterms:created xsi:type="dcterms:W3CDTF">2018-03-22T06:59:13Z</dcterms:created>
  <dcterms:modified xsi:type="dcterms:W3CDTF">2024-01-09T07:12:28Z</dcterms:modified>
</cp:coreProperties>
</file>