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6" r:id="rId4"/>
    <p:sldId id="258" r:id="rId5"/>
    <p:sldId id="259" r:id="rId6"/>
    <p:sldId id="260" r:id="rId7"/>
    <p:sldId id="263" r:id="rId8"/>
    <p:sldId id="265" r:id="rId9"/>
    <p:sldId id="266" r:id="rId10"/>
    <p:sldId id="271" r:id="rId11"/>
    <p:sldId id="269" r:id="rId12"/>
    <p:sldId id="274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45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B410-A1B0-4642-BF06-BA519A2230F2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9A60-C826-4082-8E72-9AED5B5A2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6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B410-A1B0-4642-BF06-BA519A2230F2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9A60-C826-4082-8E72-9AED5B5A2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7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B410-A1B0-4642-BF06-BA519A2230F2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9A60-C826-4082-8E72-9AED5B5A2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7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B410-A1B0-4642-BF06-BA519A2230F2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9A60-C826-4082-8E72-9AED5B5A2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2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B410-A1B0-4642-BF06-BA519A2230F2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9A60-C826-4082-8E72-9AED5B5A2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4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B410-A1B0-4642-BF06-BA519A2230F2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9A60-C826-4082-8E72-9AED5B5A2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7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B410-A1B0-4642-BF06-BA519A2230F2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9A60-C826-4082-8E72-9AED5B5A2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4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B410-A1B0-4642-BF06-BA519A2230F2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9A60-C826-4082-8E72-9AED5B5A2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0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B410-A1B0-4642-BF06-BA519A2230F2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9A60-C826-4082-8E72-9AED5B5A2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87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B410-A1B0-4642-BF06-BA519A2230F2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9A60-C826-4082-8E72-9AED5B5A2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3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B410-A1B0-4642-BF06-BA519A2230F2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9A60-C826-4082-8E72-9AED5B5A2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9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CB410-A1B0-4642-BF06-BA519A2230F2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49A60-C826-4082-8E72-9AED5B5A2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6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Татьяна\Desktop\Самообразование Красная Книга\Правила поведения в природе\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74694" y="1052736"/>
            <a:ext cx="7794612" cy="3258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smtClean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/>
              </a:rPr>
              <a:t>Правила поведения в природе</a:t>
            </a:r>
            <a:endParaRPr lang="ru-RU" sz="3600" b="1" kern="10" spc="0" dirty="0">
              <a:ln w="158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7048" y="4792603"/>
            <a:ext cx="587314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Arial" pitchFamily="34" charset="0"/>
              </a:rPr>
              <a:t>Подготовила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Arial" pitchFamily="34" charset="0"/>
              </a:rPr>
              <a:t>воспитатель: </a:t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lang="ru-RU" altLang="ru-RU" sz="2800" b="1" dirty="0" err="1" smtClean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Чеперина</a:t>
            </a:r>
            <a:r>
              <a:rPr lang="ru-RU" altLang="ru-RU" sz="2800" b="1" dirty="0" smtClean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 Н.А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Татьяна\Desktop\7777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872" y="1124741"/>
            <a:ext cx="4428000" cy="430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08104" y="1340768"/>
            <a:ext cx="2976562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3E724C"/>
                </a:solidFill>
                <a:effectLst/>
                <a:latin typeface="Calibri" pitchFamily="34" charset="0"/>
                <a:cs typeface="Arial" pitchFamily="34" charset="0"/>
              </a:rPr>
              <a:t>Не стреляйте из рогатки в </a:t>
            </a:r>
            <a:r>
              <a:rPr lang="ru-RU" altLang="ru-RU" sz="3200" b="1" i="1" dirty="0" smtClean="0">
                <a:solidFill>
                  <a:srgbClr val="3E724C"/>
                </a:solidFill>
                <a:latin typeface="Calibri" pitchFamily="34" charset="0"/>
                <a:cs typeface="Arial" pitchFamily="34" charset="0"/>
              </a:rPr>
              <a:t>животных.  </a:t>
            </a: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3E724C"/>
                </a:solidFill>
                <a:effectLst/>
                <a:latin typeface="Calibri" pitchFamily="34" charset="0"/>
                <a:cs typeface="Arial" pitchFamily="34" charset="0"/>
              </a:rPr>
              <a:t>Они могут погибнуть. </a:t>
            </a:r>
          </a:p>
        </p:txBody>
      </p:sp>
    </p:spTree>
    <p:extLst>
      <p:ext uri="{BB962C8B-B14F-4D97-AF65-F5344CB8AC3E}">
        <p14:creationId xmlns:p14="http://schemas.microsoft.com/office/powerpoint/2010/main" val="319476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Татьяна\Desktop\6786977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1053302"/>
            <a:ext cx="435144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508104" y="1340768"/>
            <a:ext cx="2976562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3E724C"/>
                </a:solidFill>
                <a:effectLst/>
                <a:latin typeface="Calibri" pitchFamily="34" charset="0"/>
                <a:cs typeface="Arial" pitchFamily="34" charset="0"/>
              </a:rPr>
              <a:t>Не ломайте деревья.         Они очень нужны нашей планете.</a:t>
            </a:r>
            <a:endParaRPr kumimoji="0" lang="ru-RU" altLang="ru-RU" sz="3200" b="1" i="1" u="none" strike="noStrike" cap="none" normalizeH="0" baseline="0" dirty="0" smtClean="0">
              <a:ln>
                <a:noFill/>
              </a:ln>
              <a:solidFill>
                <a:srgbClr val="3E724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8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Татьяна\Desktop\Публикация1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75" y="1268760"/>
            <a:ext cx="439196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57172" y="1268760"/>
            <a:ext cx="2976562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3E724C"/>
                </a:solidFill>
                <a:effectLst/>
                <a:latin typeface="Calibri" pitchFamily="34" charset="0"/>
                <a:cs typeface="Arial" pitchFamily="34" charset="0"/>
              </a:rPr>
              <a:t>Не</a:t>
            </a:r>
            <a:r>
              <a:rPr kumimoji="0" lang="ru-RU" altLang="ru-RU" sz="3200" b="1" i="1" u="none" strike="noStrike" cap="none" normalizeH="0" dirty="0" smtClean="0">
                <a:ln>
                  <a:noFill/>
                </a:ln>
                <a:solidFill>
                  <a:srgbClr val="3E724C"/>
                </a:solidFill>
                <a:effectLst/>
                <a:latin typeface="Calibri" pitchFamily="34" charset="0"/>
                <a:cs typeface="Arial" pitchFamily="34" charset="0"/>
              </a:rPr>
              <a:t> ловите стрекоз и бабочек. Пусть они летают, мир наш украшают.</a:t>
            </a:r>
            <a:endParaRPr kumimoji="0" lang="ru-RU" altLang="ru-RU" sz="3200" b="1" i="1" u="none" strike="noStrike" cap="none" normalizeH="0" baseline="0" dirty="0" smtClean="0">
              <a:ln>
                <a:noFill/>
              </a:ln>
              <a:solidFill>
                <a:srgbClr val="3E724C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600" y="764704"/>
            <a:ext cx="7416824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    Запомните    правила поведения  	в природе и выполняйте их!</a:t>
            </a:r>
          </a:p>
        </p:txBody>
      </p:sp>
    </p:spTree>
    <p:extLst>
      <p:ext uri="{BB962C8B-B14F-4D97-AF65-F5344CB8AC3E}">
        <p14:creationId xmlns:p14="http://schemas.microsoft.com/office/powerpoint/2010/main" val="50853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Самообразование Красная Книга\Правила поведения в природе\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Татьяна\Desktop\Публикация1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98" y="1111455"/>
            <a:ext cx="430920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08104" y="1340768"/>
            <a:ext cx="2976562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3E724C"/>
                </a:solidFill>
                <a:effectLst/>
                <a:latin typeface="Calibri" pitchFamily="34" charset="0"/>
                <a:cs typeface="Arial" pitchFamily="34" charset="0"/>
              </a:rPr>
              <a:t>Не разоряйте птичьи гнёзда. </a:t>
            </a:r>
            <a:r>
              <a:rPr lang="ru-RU" altLang="ru-RU" sz="3200" b="1" i="1" dirty="0" smtClean="0">
                <a:solidFill>
                  <a:srgbClr val="3E724C"/>
                </a:solidFill>
                <a:latin typeface="Calibri" pitchFamily="34" charset="0"/>
                <a:cs typeface="Arial" pitchFamily="34" charset="0"/>
              </a:rPr>
              <a:t>Птицы </a:t>
            </a: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3E724C"/>
                </a:solidFill>
                <a:effectLst/>
                <a:latin typeface="Calibri" pitchFamily="34" charset="0"/>
                <a:cs typeface="Arial" pitchFamily="34" charset="0"/>
              </a:rPr>
              <a:t>приносят большую пользу природе. </a:t>
            </a:r>
            <a:endParaRPr kumimoji="0" lang="ru-RU" altLang="ru-RU" sz="3200" b="1" i="1" u="none" strike="noStrike" cap="none" normalizeH="0" baseline="0" dirty="0" smtClean="0">
              <a:ln>
                <a:noFill/>
              </a:ln>
              <a:solidFill>
                <a:srgbClr val="3E724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5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Татьяна\Desktop\Самообразование Красная Книга\Правила поведения в природе\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Татьяна\Desktop\Самообразование Красная Книга\Правила поведения в природе\Птенцы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775" y="1151175"/>
            <a:ext cx="434341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08104" y="1340768"/>
            <a:ext cx="2976562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3E724C"/>
                </a:solidFill>
                <a:effectLst/>
                <a:latin typeface="Calibri" pitchFamily="34" charset="0"/>
                <a:cs typeface="Arial" pitchFamily="34" charset="0"/>
              </a:rPr>
              <a:t>Не забирайте птенцов из гнезда.  Они погибнут без заботы родителей.</a:t>
            </a:r>
            <a:endParaRPr kumimoji="0" lang="ru-RU" altLang="ru-RU" sz="3200" b="1" i="1" u="none" strike="noStrike" cap="none" normalizeH="0" baseline="0" dirty="0" smtClean="0">
              <a:ln>
                <a:noFill/>
              </a:ln>
              <a:solidFill>
                <a:srgbClr val="3E724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Татьяна\Desktop\Самообразование Красная Книга\Правила поведения в природе\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Самообразование Красная Книга\Правила поведения в природе\Lesohra_tp0003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717" y="1124744"/>
            <a:ext cx="436690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08104" y="1340768"/>
            <a:ext cx="2976562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3E724C"/>
                </a:solidFill>
                <a:effectLst/>
                <a:latin typeface="Calibri" pitchFamily="34" charset="0"/>
                <a:cs typeface="Arial" pitchFamily="34" charset="0"/>
              </a:rPr>
              <a:t>Не разжигайте</a:t>
            </a:r>
            <a:r>
              <a:rPr kumimoji="0" lang="ru-RU" altLang="ru-RU" sz="3200" b="1" i="1" u="none" strike="noStrike" cap="none" normalizeH="0" dirty="0" smtClean="0">
                <a:ln>
                  <a:noFill/>
                </a:ln>
                <a:solidFill>
                  <a:srgbClr val="3E724C"/>
                </a:solidFill>
                <a:effectLst/>
                <a:latin typeface="Calibri" pitchFamily="34" charset="0"/>
                <a:cs typeface="Arial" pitchFamily="34" charset="0"/>
              </a:rPr>
              <a:t> костры в лесу и на лугу. </a:t>
            </a: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3E724C"/>
                </a:solidFill>
                <a:effectLst/>
                <a:latin typeface="Calibri" pitchFamily="34" charset="0"/>
                <a:cs typeface="Arial" pitchFamily="34" charset="0"/>
              </a:rPr>
              <a:t>Они</a:t>
            </a:r>
            <a:r>
              <a:rPr kumimoji="0" lang="ru-RU" altLang="ru-RU" sz="3200" b="1" i="1" u="none" strike="noStrike" cap="none" normalizeH="0" dirty="0" smtClean="0">
                <a:ln>
                  <a:noFill/>
                </a:ln>
                <a:solidFill>
                  <a:srgbClr val="3E724C"/>
                </a:solidFill>
                <a:effectLst/>
                <a:latin typeface="Calibri" pitchFamily="34" charset="0"/>
                <a:cs typeface="Arial" pitchFamily="34" charset="0"/>
              </a:rPr>
              <a:t> могут стать причиной пожара.</a:t>
            </a:r>
            <a:endParaRPr kumimoji="0" lang="ru-RU" altLang="ru-RU" sz="3200" b="1" i="1" u="none" strike="noStrike" cap="none" normalizeH="0" baseline="0" dirty="0" smtClean="0">
              <a:ln>
                <a:noFill/>
              </a:ln>
              <a:solidFill>
                <a:srgbClr val="3E724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Самообразование Красная Книга\Правила поведения в природе\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82" y="178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Самообразование Красная Книга\Правила поведения в природе\Lesohra_tp0002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1124744"/>
            <a:ext cx="4270355" cy="432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08104" y="1340768"/>
            <a:ext cx="2976562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3E724C"/>
                </a:solidFill>
                <a:effectLst/>
                <a:latin typeface="Calibri" pitchFamily="34" charset="0"/>
                <a:cs typeface="Arial" pitchFamily="34" charset="0"/>
              </a:rPr>
              <a:t>Убирайте за собой мусор, чтобы наша планета не превратилась в мусорную свалку.  </a:t>
            </a:r>
            <a:endParaRPr kumimoji="0" lang="ru-RU" altLang="ru-RU" sz="3200" b="1" i="1" u="none" strike="noStrike" cap="none" normalizeH="0" baseline="0" dirty="0" smtClean="0">
              <a:ln>
                <a:noFill/>
              </a:ln>
              <a:solidFill>
                <a:srgbClr val="3E724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9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Татьяна\Desktop\Самообразование Красная Книга\Правила поведения в природе\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Татьяна\Desktop\Самообразование Красная Книга\Правила поведения в природе\hello_html_594d7b9c — копия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1" t="3430" r="3808" b="3751"/>
          <a:stretch/>
        </p:blipFill>
        <p:spPr bwMode="auto">
          <a:xfrm>
            <a:off x="494895" y="1054193"/>
            <a:ext cx="43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08104" y="1340768"/>
            <a:ext cx="2976562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3E724C"/>
                </a:solidFill>
                <a:effectLst/>
                <a:latin typeface="Calibri" pitchFamily="34" charset="0"/>
                <a:cs typeface="Arial" pitchFamily="34" charset="0"/>
              </a:rPr>
              <a:t>Не ловите насекомых.  Они</a:t>
            </a:r>
            <a:r>
              <a:rPr kumimoji="0" lang="ru-RU" altLang="ru-RU" sz="3200" b="1" i="1" u="none" strike="noStrike" cap="none" normalizeH="0" dirty="0" smtClean="0">
                <a:ln>
                  <a:noFill/>
                </a:ln>
                <a:solidFill>
                  <a:srgbClr val="3E724C"/>
                </a:solidFill>
                <a:effectLst/>
                <a:latin typeface="Calibri" pitchFamily="34" charset="0"/>
                <a:cs typeface="Arial" pitchFamily="34" charset="0"/>
              </a:rPr>
              <a:t> очень хрупкие</a:t>
            </a: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3E724C"/>
                </a:solidFill>
                <a:effectLst/>
                <a:latin typeface="Calibri" pitchFamily="34" charset="0"/>
                <a:cs typeface="Arial" pitchFamily="34" charset="0"/>
              </a:rPr>
              <a:t>.                        Вы нанесёте им вред.</a:t>
            </a:r>
            <a:endParaRPr kumimoji="0" lang="ru-RU" altLang="ru-RU" sz="3200" b="1" i="1" u="none" strike="noStrike" cap="none" normalizeH="0" baseline="0" dirty="0" smtClean="0">
              <a:ln>
                <a:noFill/>
              </a:ln>
              <a:solidFill>
                <a:srgbClr val="3E724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Самообразование Красная Книга\Правила поведения в природе\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Татьяна\Desktop\Муравейник. (3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14536"/>
            <a:ext cx="4320480" cy="42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08104" y="1340768"/>
            <a:ext cx="2976562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3E724C"/>
                </a:solidFill>
                <a:effectLst/>
                <a:latin typeface="Calibri" pitchFamily="34" charset="0"/>
                <a:cs typeface="Arial" pitchFamily="34" charset="0"/>
              </a:rPr>
              <a:t>Не разоряйте муравейники. Муравьи приносят большую пользу природе. </a:t>
            </a:r>
            <a:endParaRPr kumimoji="0" lang="ru-RU" altLang="ru-RU" sz="3200" b="1" i="1" u="none" strike="noStrike" cap="none" normalizeH="0" baseline="0" dirty="0" smtClean="0">
              <a:ln>
                <a:noFill/>
              </a:ln>
              <a:solidFill>
                <a:srgbClr val="3E724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4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Самообразование Красная Книга\Правила поведения в природе\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Самообразование Красная Книга\Правила поведения в природе\Публикация1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24" y="1234682"/>
            <a:ext cx="4292576" cy="42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932040" y="1234682"/>
            <a:ext cx="3408610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3E724C"/>
                </a:solidFill>
                <a:effectLst/>
                <a:latin typeface="Calibri" pitchFamily="34" charset="0"/>
                <a:cs typeface="Arial" pitchFamily="34" charset="0"/>
              </a:rPr>
              <a:t>Не рвите цветы.                  Они быстро завянут.                  Пусть цветы украшают наши леса и луга.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rgbClr val="3E724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5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Самообразование Красная Книга\Правила поведения в природе\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Самообразование Красная Книга\Правила поведения в природе\111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53" y="1124744"/>
            <a:ext cx="4341289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08104" y="1340768"/>
            <a:ext cx="2976562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3E724C"/>
                </a:solidFill>
                <a:effectLst/>
                <a:latin typeface="Calibri" pitchFamily="34" charset="0"/>
                <a:cs typeface="Arial" pitchFamily="34" charset="0"/>
              </a:rPr>
              <a:t>Не ловите и не забирайте детёнышей зверей. Они могут погибнуть.</a:t>
            </a:r>
            <a:endParaRPr kumimoji="0" lang="ru-RU" altLang="ru-RU" sz="3200" b="1" i="1" u="none" strike="noStrike" cap="none" normalizeH="0" baseline="0" dirty="0" smtClean="0">
              <a:ln>
                <a:noFill/>
              </a:ln>
              <a:solidFill>
                <a:srgbClr val="3E724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1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149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Буртасова</dc:creator>
  <cp:lastModifiedBy>Agent 007</cp:lastModifiedBy>
  <cp:revision>42</cp:revision>
  <dcterms:created xsi:type="dcterms:W3CDTF">2018-10-21T21:21:30Z</dcterms:created>
  <dcterms:modified xsi:type="dcterms:W3CDTF">2023-11-19T14:19:54Z</dcterms:modified>
</cp:coreProperties>
</file>