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57" r:id="rId4"/>
    <p:sldId id="258" r:id="rId5"/>
    <p:sldId id="260" r:id="rId6"/>
    <p:sldId id="267" r:id="rId7"/>
    <p:sldId id="262" r:id="rId8"/>
    <p:sldId id="265" r:id="rId9"/>
    <p:sldId id="266" r:id="rId10"/>
    <p:sldId id="263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6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2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5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5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2863-C93E-4DA5-98B1-E164D4E2E69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017C-4E1B-4211-B708-294F23982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8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3.wma"/><Relationship Id="rId7" Type="http://schemas.openxmlformats.org/officeDocument/2006/relationships/image" Target="../media/image2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audio" Target="../media/media3.wma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5.m4a"/><Relationship Id="rId7" Type="http://schemas.openxmlformats.org/officeDocument/2006/relationships/image" Target="../media/image2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8.png"/><Relationship Id="rId4" Type="http://schemas.openxmlformats.org/officeDocument/2006/relationships/audio" Target="../media/media5.m4a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6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audio" Target="../media/media1.wma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8213"/>
            <a:ext cx="9144000" cy="1577788"/>
          </a:xfrm>
        </p:spPr>
        <p:txBody>
          <a:bodyPr/>
          <a:lstStyle/>
          <a:p>
            <a:r>
              <a:rPr lang="ru-RU" sz="4400" dirty="0" smtClean="0"/>
              <a:t>Тема «Продукты питания»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Сулейменова </a:t>
            </a:r>
            <a:r>
              <a:rPr lang="ru-RU" dirty="0" err="1" smtClean="0"/>
              <a:t>Арман</a:t>
            </a:r>
            <a:r>
              <a:rPr lang="ru-RU" dirty="0" smtClean="0"/>
              <a:t> </a:t>
            </a:r>
            <a:r>
              <a:rPr lang="ru-RU" smtClean="0"/>
              <a:t>Саулебаевна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0576" y="0"/>
            <a:ext cx="130225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17" y="3631427"/>
            <a:ext cx="2725148" cy="2920237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839191" y="322118"/>
            <a:ext cx="4135582" cy="2857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Сидит дед во сто шуб одет, кто его раздевает, тот слезы проливает.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242" y="3903404"/>
            <a:ext cx="2943393" cy="248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540" y="1175904"/>
            <a:ext cx="2769055" cy="2253096"/>
          </a:xfrm>
          <a:prstGeom prst="rect">
            <a:avLst/>
          </a:prstGeom>
        </p:spPr>
      </p:pic>
      <p:pic>
        <p:nvPicPr>
          <p:cNvPr id="7" name="невер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58732" y="4391891"/>
            <a:ext cx="609600" cy="609600"/>
          </a:xfrm>
          <a:prstGeom prst="rect">
            <a:avLst/>
          </a:prstGeom>
        </p:spPr>
      </p:pic>
      <p:pic>
        <p:nvPicPr>
          <p:cNvPr id="8" name="верный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78586" y="1750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80" y="3621035"/>
            <a:ext cx="2725148" cy="2920237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930609" y="768926"/>
            <a:ext cx="4522145" cy="25353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Круглое, румяное я расту на ветке; любят меня взрослые и маленькие детки.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2" y="1122218"/>
            <a:ext cx="1783772" cy="1783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8" y="4192729"/>
            <a:ext cx="1776848" cy="1776848"/>
          </a:xfrm>
          <a:prstGeom prst="rect">
            <a:avLst/>
          </a:prstGeom>
        </p:spPr>
      </p:pic>
      <p:pic>
        <p:nvPicPr>
          <p:cNvPr id="11" name="неверн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верн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892" y="-124692"/>
            <a:ext cx="12773891" cy="6982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53" y="3429000"/>
            <a:ext cx="2725148" cy="292023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743200" y="311727"/>
            <a:ext cx="5101936" cy="29925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 молодец! До новых встреч! </a:t>
            </a:r>
            <a:endParaRPr lang="ru-RU" dirty="0"/>
          </a:p>
        </p:txBody>
      </p:sp>
      <p:pic>
        <p:nvPicPr>
          <p:cNvPr id="5" name="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1000" y="4584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занятия: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Уточнять знания детей по теме «Продукты питания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Развивать память, воображение, мыслительные операции</a:t>
            </a:r>
            <a:br>
              <a:rPr lang="ru-RU" dirty="0"/>
            </a:br>
            <a:r>
              <a:rPr lang="ru-RU" dirty="0"/>
              <a:t>посредством игры «4 лишний»;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умение детей </a:t>
            </a:r>
            <a:r>
              <a:rPr lang="ru-RU" dirty="0" smtClean="0"/>
              <a:t>дифференцировать </a:t>
            </a:r>
            <a:r>
              <a:rPr lang="ru-RU" dirty="0"/>
              <a:t>овощи и фрукты;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азвивать </a:t>
            </a:r>
            <a:r>
              <a:rPr lang="ru-RU" dirty="0"/>
              <a:t>связную речь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1232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6338"/>
            <a:ext cx="12192000" cy="7084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777" y="172015"/>
            <a:ext cx="3144569" cy="2358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4" b="96419" l="5429" r="98000">
                        <a14:foregroundMark x1="67143" y1="31405" x2="67429" y2="22865"/>
                        <a14:foregroundMark x1="46286" y1="28099" x2="48286" y2="2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97" y="3612332"/>
            <a:ext cx="2725091" cy="29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260" y="-112038"/>
            <a:ext cx="1279913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80" y="1048621"/>
            <a:ext cx="1412339" cy="1385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1" b="9620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050" y="715855"/>
            <a:ext cx="1690255" cy="1958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89" b="100000" l="12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564" y="969191"/>
            <a:ext cx="1676400" cy="1714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4" b="100000" l="3511" r="96412">
                        <a14:foregroundMark x1="15471" y1="33453" x2="28086" y2="14915"/>
                        <a14:foregroundMark x1="61265" y1="21508" x2="40008" y2="35444"/>
                        <a14:backgroundMark x1="77855" y1="78492" x2="43326" y2="98336"/>
                        <a14:backgroundMark x1="55285" y1="87761" x2="77199" y2="86423"/>
                        <a14:backgroundMark x1="26080" y1="28819" x2="20795" y2="44713"/>
                        <a14:backgroundMark x1="41358" y1="61913" x2="41358" y2="6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064" y="760177"/>
            <a:ext cx="1757912" cy="1923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9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1" y="2999973"/>
            <a:ext cx="806332" cy="8063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969" y="3187102"/>
            <a:ext cx="837031" cy="837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4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764" y="3316962"/>
            <a:ext cx="804742" cy="8047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049" y="3203246"/>
            <a:ext cx="804742" cy="8047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61" y="3806305"/>
            <a:ext cx="2725148" cy="2920237"/>
          </a:xfrm>
          <a:prstGeom prst="rect">
            <a:avLst/>
          </a:prstGeom>
        </p:spPr>
      </p:pic>
      <p:pic>
        <p:nvPicPr>
          <p:cNvPr id="3" name="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43348" y="5049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10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65" y="975566"/>
            <a:ext cx="2061882" cy="141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33" y="1057834"/>
            <a:ext cx="1677512" cy="1461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31" y="1079970"/>
            <a:ext cx="1210237" cy="1203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255" y="1147481"/>
            <a:ext cx="1151369" cy="1135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40" y="3214888"/>
            <a:ext cx="810838" cy="804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451" y="3052729"/>
            <a:ext cx="810838" cy="804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24" y="3052729"/>
            <a:ext cx="810838" cy="804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400" y="3013203"/>
            <a:ext cx="835224" cy="835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4" y="3989964"/>
            <a:ext cx="272514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00" y="4394947"/>
            <a:ext cx="3517697" cy="204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5965">
            <a:off x="3984608" y="1028021"/>
            <a:ext cx="1776959" cy="889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33" y="4436102"/>
            <a:ext cx="3520889" cy="20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00024 C -0.00365 0.02755 0.00078 0.00232 -0.00573 0.0257 C -0.00664 0.02894 -0.0069 0.03218 -0.00781 0.03565 C -0.00898 0.04051 -0.0099 0.04237 -0.01172 0.04676 C -0.01315 0.0551 -0.01523 0.06528 -0.01732 0.07292 C -0.01823 0.07524 -0.01875 0.07709 -0.0194 0.0794 C -0.0224 0.09167 -0.02031 0.08612 -0.02331 0.09723 C -0.02448 0.10163 -0.02591 0.10602 -0.02708 0.11042 L -0.02917 0.1169 C -0.02982 0.11899 -0.03047 0.12107 -0.03099 0.12338 C -0.03307 0.12825 -0.03581 0.13311 -0.03698 0.13797 C -0.03815 0.14352 -0.03958 0.14862 -0.04089 0.15417 C -0.04232 0.16019 -0.04297 0.16621 -0.04466 0.172 C -0.04531 0.17431 -0.04622 0.17639 -0.04675 0.17871 C -0.04766 0.18288 -0.0474 0.1875 -0.04857 0.19167 C -0.05 0.19653 -0.05273 0.20139 -0.05456 0.20625 C -0.05573 0.20996 -0.05716 0.21366 -0.05833 0.2176 C -0.05898 0.21922 -0.0599 0.22084 -0.06042 0.22246 C -0.06732 0.24908 -0.0569 0.2169 -0.06615 0.24028 C -0.06706 0.2426 -0.06732 0.24468 -0.06823 0.24676 C -0.07175 0.2544 -0.07617 0.26181 -0.07982 0.26968 L -0.08372 0.27778 C -0.08451 0.28102 -0.08451 0.28426 -0.08581 0.2875 C -0.08659 0.28982 -0.08841 0.29167 -0.08958 0.29399 C -0.09167 0.29815 -0.09323 0.30278 -0.09557 0.30718 C -0.09648 0.3088 -0.09831 0.31019 -0.09948 0.31181 C -0.10039 0.3132 -0.10065 0.31528 -0.10117 0.3169 C -0.103 0.31991 -0.10534 0.32315 -0.10716 0.32639 C -0.10807 0.32825 -0.10833 0.32987 -0.10925 0.33149 C -0.11068 0.33473 -0.11315 0.33797 -0.11484 0.34121 C -0.11849 0.35533 -0.1155 0.34676 -0.12682 0.36551 L -0.13073 0.372 C -0.1349 0.38982 -0.12943 0.37107 -0.13633 0.38658 C -0.13724 0.38889 -0.13698 0.39121 -0.13841 0.39329 C -0.13958 0.39538 -0.14232 0.39653 -0.1444 0.39792 C -0.14492 0.40024 -0.14531 0.40255 -0.14609 0.4044 C -0.14818 0.40834 -0.15365 0.41783 -0.15781 0.42223 C -0.15898 0.42362 -0.16042 0.42454 -0.16185 0.42593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26" y="4260477"/>
            <a:ext cx="3523793" cy="2048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691" y="4260477"/>
            <a:ext cx="3523793" cy="204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2" b="97878" l="9988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519" y="558902"/>
            <a:ext cx="2062639" cy="19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4.58333E-6 2.59259E-6 C 0.00273 0.00347 0.00521 0.00856 0.00846 0.01041 C 0.01445 0.01412 0.00703 0.00949 0.01445 0.01504 C 0.01523 0.01574 0.01614 0.01574 0.01692 0.01666 C 0.01784 0.01736 0.01862 0.01898 0.01953 0.01967 C 0.02057 0.02037 0.02187 0.02037 0.02291 0.02106 C 0.02435 0.02199 0.02578 0.02338 0.02721 0.02407 C 0.02942 0.02546 0.03177 0.02615 0.03398 0.02708 C 0.03945 0.02963 0.03633 0.02801 0.04336 0.03171 C 0.04961 0.03912 0.04153 0.03032 0.05026 0.03634 C 0.0526 0.03796 0.05482 0.04004 0.05703 0.04236 C 0.06015 0.04583 0.06198 0.04722 0.06471 0.05139 C 0.06562 0.05277 0.06627 0.05463 0.06732 0.05601 C 0.0681 0.05717 0.06901 0.05787 0.06979 0.05902 C 0.07109 0.06088 0.072 0.06319 0.07317 0.06504 C 0.07461 0.06713 0.07617 0.06875 0.07747 0.07106 C 0.07877 0.07338 0.07969 0.07639 0.08086 0.0787 C 0.08164 0.08032 0.08268 0.08171 0.08346 0.08333 C 0.08515 0.0868 0.08685 0.09027 0.08854 0.09398 C 0.08945 0.09583 0.0901 0.09814 0.09114 0.1 C 0.09271 0.10324 0.09453 0.10601 0.09622 0.10902 C 0.09713 0.11064 0.09778 0.1125 0.09883 0.11365 L 0.1013 0.11666 C 0.10442 0.125 0.1013 0.11782 0.1056 0.1243 C 0.10989 0.13055 0.10625 0.12754 0.11067 0.13032 L 0.11588 0.13935 C 0.11692 0.14143 0.11784 0.14398 0.11927 0.14537 C 0.1207 0.14699 0.12213 0.14814 0.12344 0.15 C 0.13268 0.16273 0.12278 0.15023 0.12864 0.16064 C 0.12903 0.16134 0.13359 0.16736 0.13463 0.16805 C 0.13541 0.16898 0.13633 0.16898 0.13711 0.16967 C 0.13828 0.1706 0.13932 0.17176 0.14049 0.17268 C 0.14531 0.17639 0.14088 0.17152 0.14648 0.17731 C 0.14922 0.18009 0.14922 0.18055 0.15156 0.18472 C 0.15221 0.1868 0.15273 0.18889 0.15338 0.19097 C 0.15377 0.19259 0.15442 0.19398 0.15508 0.19537 C 0.15911 0.20717 0.15586 0.19907 0.16015 0.20902 C 0.16041 0.21111 0.16041 0.21342 0.16094 0.21504 C 0.16237 0.21944 0.16614 0.22731 0.16614 0.22731 C 0.1664 0.2287 0.16653 0.23055 0.16692 0.23171 C 0.16849 0.23657 0.17109 0.24027 0.17213 0.24537 C 0.17331 0.25231 0.17265 0.24976 0.17552 0.25764 C 0.17656 0.26064 0.1776 0.26389 0.1789 0.26666 C 0.18008 0.26921 0.18125 0.27152 0.18229 0.2743 C 0.1832 0.27662 0.18385 0.27939 0.18489 0.28194 C 0.1862 0.28495 0.18776 0.28773 0.18906 0.29097 C 0.1901 0.29328 0.19284 0.30139 0.19336 0.30301 C 0.19401 0.30509 0.1944 0.30717 0.19505 0.30926 C 0.19583 0.31134 0.19687 0.31296 0.19765 0.31527 C 0.19831 0.31713 0.1987 0.31944 0.19935 0.32129 C 0.20039 0.3243 0.20156 0.32731 0.20273 0.33032 C 0.20338 0.33194 0.2039 0.33333 0.20442 0.33495 C 0.20534 0.3375 0.20612 0.34004 0.20703 0.34259 C 0.20807 0.3456 0.20976 0.34814 0.21041 0.35162 C 0.21159 0.35787 0.21081 0.35486 0.21302 0.36064 C 0.21497 0.37152 0.2125 0.35787 0.21471 0.37129 C 0.21497 0.37291 0.2151 0.37453 0.21549 0.37592 C 0.21914 0.38726 0.21888 0.38101 0.21888 0.38657 L 0.21888 0.38657 " pathEditMode="relative" ptsTypes="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12" y="4389447"/>
            <a:ext cx="3523793" cy="2048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12" y="4347883"/>
            <a:ext cx="3523793" cy="204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994" y="4264756"/>
            <a:ext cx="3523793" cy="2048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3" b="90000" l="3698" r="9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581" y="546109"/>
            <a:ext cx="3370118" cy="2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59259E-6 L 8.33333E-6 2.59259E-6 C 0.01628 -0.00649 0.0004 -0.00047 0.01277 -0.0044 C 0.01563 -0.00556 0.02123 -0.00741 0.02123 -0.00741 L 0.07579 -0.0044 C 0.0767 -0.0044 0.07748 -0.00348 0.07839 -0.00301 C 0.07969 -0.00232 0.08126 -0.00232 0.08256 -0.00139 C 0.09975 0.00787 0.08256 2.59259E-6 0.09284 0.00463 C 0.09402 0.00555 0.09506 0.00671 0.09623 0.00764 C 0.1004 0.01064 0.09753 0.00717 0.10222 0.01226 C 0.10391 0.01412 0.10534 0.01713 0.1073 0.01828 C 0.1112 0.0206 0.1086 0.01851 0.11238 0.02268 C 0.11589 0.02662 0.11797 0.02801 0.12097 0.03333 C 0.12162 0.03472 0.12201 0.03657 0.12266 0.03796 C 0.12344 0.03958 0.12448 0.04074 0.12527 0.04236 C 0.12592 0.04421 0.12631 0.04652 0.12696 0.04861 C 0.12748 0.05 0.12813 0.05139 0.12865 0.05301 C 0.1293 0.05601 0.12969 0.05926 0.13034 0.06203 C 0.13243 0.07176 0.13139 0.06736 0.13373 0.07569 C 0.13399 0.07939 0.13425 0.08287 0.13464 0.08634 C 0.13503 0.09143 0.13581 0.09652 0.13633 0.10162 C 0.13672 0.10601 0.13685 0.11064 0.13711 0.11504 C 0.13738 0.13287 0.13751 0.15046 0.13803 0.16828 C 0.13803 0.17037 0.14037 0.18287 0.1405 0.18333 C 0.14141 0.18472 0.14232 0.18611 0.1431 0.18796 C 0.14441 0.19074 0.14506 0.19444 0.14649 0.19699 C 0.1487 0.20092 0.15144 0.20509 0.15248 0.21064 L 0.15417 0.21967 L 0.15508 0.2243 C 0.15534 0.23426 0.15547 0.24444 0.15586 0.25439 C 0.156 0.25625 0.15652 0.27384 0.15756 0.2787 C 0.15795 0.28055 0.15886 0.28171 0.15925 0.28333 C 0.16042 0.28796 0.16133 0.29884 0.16446 0.30139 C 0.1655 0.30254 0.16667 0.30324 0.16784 0.30439 C 0.17514 0.31226 0.17032 0.30902 0.17553 0.31203 C 0.17605 0.31365 0.17696 0.31481 0.17722 0.31666 C 0.17826 0.32476 0.178 0.33564 0.178 0.34398 L 0.178 0.34398 " pathEditMode="relative" ptsTypes="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85" y="4379055"/>
            <a:ext cx="3523793" cy="2048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712" y="4306319"/>
            <a:ext cx="3523793" cy="204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81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83" y="540327"/>
            <a:ext cx="3056633" cy="25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18519E-6 L -4.16667E-6 -5.18519E-6 C -0.00234 -0.00209 -0.00455 -0.00464 -0.0069 -0.00626 C -0.0082 -0.00718 -0.00976 -0.00695 -0.01119 -0.00765 C -0.01197 -0.00811 -0.01276 -0.0088 -0.01367 -0.00927 C -0.01601 -0.00996 -0.01822 -0.01019 -0.02057 -0.01065 L -0.03841 -0.01366 L -0.04609 -0.01528 C -0.04947 -0.01575 -0.05286 -0.01621 -0.05638 -0.01667 C -0.05859 -0.01714 -0.0608 -0.0176 -0.06315 -0.01829 C -0.07057 -0.02038 -0.06458 -0.01991 -0.07421 -0.0213 C -0.07903 -0.022 -0.08385 -0.02223 -0.08867 -0.02269 L -0.13138 -0.0213 C -0.13281 -0.0213 -0.13424 -0.02061 -0.13554 -0.01968 C -0.13658 -0.01922 -0.13724 -0.0176 -0.13815 -0.01667 C -0.13893 -0.01598 -0.13984 -0.01575 -0.14075 -0.01528 C -0.14153 -0.01366 -0.14231 -0.01204 -0.14322 -0.01065 C -0.14427 -0.00903 -0.1457 -0.00811 -0.14661 -0.00626 C -0.14804 -0.00348 -0.14895 -5.18519E-6 -0.15013 0.003 C -0.15065 0.00439 -0.15143 0.00578 -0.15182 0.0074 C -0.15299 0.01365 -0.15208 0.01064 -0.15429 0.01666 C -0.15403 0.02222 -0.15429 0.02777 -0.15351 0.03333 C -0.15312 0.03518 -0.15195 0.0368 -0.15091 0.03772 C -0.14934 0.03935 -0.14583 0.04073 -0.14583 0.04073 C -0.14375 0.03958 -0.14101 0.03958 -0.14414 0.03333 C -0.14622 0.02893 -0.15247 0.0243 -0.1552 0.02268 C -0.15625 0.02198 -0.15742 0.02175 -0.15859 0.02106 C -0.16002 0.02036 -0.16132 0.01874 -0.16289 0.01805 C -0.16562 0.01666 -0.16849 0.01597 -0.17135 0.01504 L -0.17994 0.01203 L -0.18671 0.00902 C -0.197 0.00948 -0.20716 0.00925 -0.21744 0.01041 C -0.21979 0.01087 -0.22421 0.01365 -0.22421 0.01365 C -0.22513 0.01458 -0.22578 0.01597 -0.22682 0.01666 C -0.22786 0.01735 -0.22903 0.01759 -0.2302 0.01805 C -0.2319 0.01897 -0.23359 0.02013 -0.23528 0.02106 C -0.23997 0.02939 -0.23567 0.02245 -0.24036 0.0287 C -0.24296 0.03217 -0.24557 0.03564 -0.24804 0.03935 C -0.25156 0.04397 -0.25703 0.05161 -0.25911 0.0574 L -0.2608 0.06203 C -0.26354 0.08078 -0.26276 0.07291 -0.2608 0.11041 C -0.26067 0.11365 -0.25976 0.11643 -0.25911 0.11967 C -0.25885 0.12106 -0.25846 0.12268 -0.25833 0.12407 C -0.25807 0.12615 -0.25794 0.12823 -0.25742 0.13009 C -0.25677 0.1324 -0.25559 0.13402 -0.25494 0.13634 C -0.25299 0.14143 -0.25312 0.14467 -0.25065 0.14976 C -0.25 0.15115 -0.24895 0.15185 -0.24804 0.153 C -0.24648 0.1618 -0.24856 0.1537 -0.24466 0.16041 C -0.24062 0.16782 -0.24583 0.16272 -0.24036 0.17106 C -0.23919 0.17291 -0.2375 0.17407 -0.23619 0.17569 C -0.23528 0.17661 -0.2345 0.17777 -0.23359 0.1787 C -0.22786 0.18448 -0.23229 0.1787 -0.22591 0.1861 C -0.22474 0.18772 -0.22369 0.18935 -0.22252 0.19073 C -0.22005 0.19351 -0.21901 0.19374 -0.21653 0.19536 C -0.21601 0.19675 -0.21497 0.19814 -0.21484 0.19976 C -0.21471 0.20138 -0.21523 0.203 -0.21575 0.20439 C -0.21627 0.20624 -0.21953 0.21411 -0.21992 0.21504 C -0.22096 0.21712 -0.22226 0.21897 -0.2233 0.22106 C -0.2263 0.22708 -0.22382 0.22499 -0.2276 0.23171 C -0.22838 0.23286 -0.22929 0.23356 -0.2302 0.23472 C -0.23632 0.25092 -0.22682 0.22638 -0.2345 0.24374 C -0.23567 0.24675 -0.23724 0.2493 -0.23789 0.25277 C -0.23815 0.25439 -0.23828 0.25601 -0.23867 0.2574 C -0.23971 0.26064 -0.24205 0.26643 -0.24205 0.26643 C -0.24244 0.26897 -0.24296 0.27152 -0.24296 0.27407 C -0.24296 0.28842 -0.24257 0.28842 -0.24036 0.29976 C -0.2401 0.30138 -0.2401 0.303 -0.23958 0.30439 C -0.23841 0.3074 -0.23684 0.30995 -0.23619 0.31342 C -0.2358 0.31504 -0.23567 0.31666 -0.23528 0.31805 C -0.23489 0.31967 -0.23398 0.32083 -0.23359 0.32245 C -0.2332 0.32407 -0.2332 0.32569 -0.23268 0.32708 C -0.23229 0.3287 -0.23151 0.33009 -0.23099 0.33171 C -0.23059 0.3331 -0.23059 0.33472 -0.2302 0.3361 C -0.22968 0.33772 -0.2289 0.33911 -0.22851 0.34073 C -0.22812 0.34212 -0.2276 0.34536 -0.2276 0.34536 L -0.2276 0.34536 " pathEditMode="relative" ptsTypes="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67</Words>
  <Application>Microsoft Office PowerPoint</Application>
  <PresentationFormat>Широкоэкранный</PresentationFormat>
  <Paragraphs>10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Тема «Продукты питания» </vt:lpstr>
      <vt:lpstr>Цель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«Продукты питания»</dc:title>
  <dc:creator>User</dc:creator>
  <cp:lastModifiedBy>Agent 007</cp:lastModifiedBy>
  <cp:revision>53</cp:revision>
  <dcterms:created xsi:type="dcterms:W3CDTF">2023-05-13T13:11:23Z</dcterms:created>
  <dcterms:modified xsi:type="dcterms:W3CDTF">2023-06-27T05:45:38Z</dcterms:modified>
</cp:coreProperties>
</file>