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0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9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3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1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9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4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31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8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3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62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AA73-D5F5-4A91-812E-01D7D75DDDDD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280D-71AB-40CC-9982-8E25E789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s0.slide-share.ru/s_slide/98c30c554d8ffe90bd1b7ecd96d69d66/5106bbd8-1c39-4382-b859-9532f9299056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45" y="0"/>
            <a:ext cx="12131555" cy="11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0.slide-share.ru/s_slide/98c30c554d8ffe90bd1b7ecd96d69d66/5106bbd8-1c39-4382-b859-9532f9299056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667828"/>
            <a:ext cx="12131555" cy="11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12314" y="1293223"/>
            <a:ext cx="7707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КОМИ НАЦИОНАЛЬНАЯ ОДЕЖДА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(ИТОГОВОЕ МЕРОПРИЯТИЕ ПО ПРОГРАММЕ «ДЕТЯМ О РЕСПУБЛИКЕ КОМИ.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ТЕМА «НАЦИОНАЛЬНАЯ ОДЕЖДА»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(СТАРШАЯ ГРУППА, 5 -6 ЛЕТ)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5985" y="3704598"/>
            <a:ext cx="5665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Авторы – разработчики:</a:t>
            </a:r>
          </a:p>
          <a:p>
            <a:r>
              <a:rPr lang="ru-RU" b="1" dirty="0" smtClean="0"/>
              <a:t>Осламенко Екатерина Петровна</a:t>
            </a:r>
          </a:p>
          <a:p>
            <a:r>
              <a:rPr lang="ru-RU" b="1" dirty="0" smtClean="0"/>
              <a:t>Кетова Татьяна Геннадьевна</a:t>
            </a:r>
          </a:p>
          <a:p>
            <a:r>
              <a:rPr lang="ru-RU" b="1" dirty="0" smtClean="0"/>
              <a:t>МАДОУ № 51 «Детский сад общеразвивающего вида» 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72753" y="5163671"/>
            <a:ext cx="376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Сыктывкар</a:t>
            </a:r>
          </a:p>
          <a:p>
            <a:pPr algn="ctr"/>
            <a:r>
              <a:rPr lang="ru-RU" dirty="0" smtClean="0"/>
              <a:t>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2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slide.ru/documents_7/9c8c65527090fc762dec5e2ac568597d/img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5303" y="274318"/>
            <a:ext cx="5105941" cy="62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myslide.ru/documents_7/9c8c65527090fc762dec5e2ac568597d/img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194" y="274319"/>
            <a:ext cx="5081451" cy="62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55694" y="-62743"/>
            <a:ext cx="8597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Рассмотрите женский и мужской костюм. Из каких предметов одежды они состояли?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0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1yar.tv/gallery/news/2013/11/22138/kq5hmjll175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446" y="966195"/>
            <a:ext cx="6140695" cy="502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humbs.dreamstime.com/b/%D0%B4%D0%B5%D0%B2%D1%83%D1%88%D0%BA%D0%B0-%D0%B7%D0%B0%D0%BA%D1%80%D1%83%D1%87%D0%B8%D0%B2%D0%B0%D0%B5%D1%82-%D0%BF%D1%80%D1%8F%D0%B6%D1%83-%D1%88%D0%B5%D1%80%D1%81%D1%82%D0%B5%D0%B9-265918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0068" y="3464467"/>
            <a:ext cx="3672891" cy="314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rf35.ru/images/2022/04/20/2056303_9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0329" y="454770"/>
            <a:ext cx="3515088" cy="234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013" y="268941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в семье ткал, прял, шил одежду? Какие нитки получались из кудели? (льняные, шерстяные)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34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s0.slide-share.ru/s_slide/388022cf7bb83009f7f09cad1164b95f/8af5a2f8-6c8e-4fd9-a6db-2551e8610294.jpe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48118" y="1035832"/>
            <a:ext cx="8555403" cy="532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376519"/>
            <a:ext cx="1074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Одежду всегда украшали орнаментом. Найдите знакомые элементы коми национального орнамента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0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154" y="804069"/>
            <a:ext cx="5747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Ты иди туда, а я сюда, сойдемся на пупковой горе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70285" y="1930222"/>
            <a:ext cx="32657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Я — матрешка расписная! На мне не шубка, не кафтан, Одета я зимой и летом. В красивый яркий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8721" y="1953696"/>
            <a:ext cx="3077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Эта загадка легка, </a:t>
            </a:r>
          </a:p>
          <a:p>
            <a:r>
              <a:rPr lang="ru-RU" sz="2000" b="1" dirty="0" smtClean="0"/>
              <a:t>Длинный братишка носка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48103" y="4607054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Дуйся, не дуйся,</a:t>
            </a:r>
          </a:p>
          <a:p>
            <a:r>
              <a:rPr lang="ru-RU" sz="2000" b="1" dirty="0" smtClean="0"/>
              <a:t>Через голову суйся,</a:t>
            </a:r>
          </a:p>
          <a:p>
            <a:r>
              <a:rPr lang="ru-RU" sz="2000" b="1" dirty="0" smtClean="0"/>
              <a:t> попляши день деньской, </a:t>
            </a:r>
          </a:p>
          <a:p>
            <a:r>
              <a:rPr lang="ru-RU" sz="2000" b="1" dirty="0" smtClean="0"/>
              <a:t>а потом на покой.</a:t>
            </a:r>
            <a:endParaRPr lang="ru-RU" sz="2000" b="1" dirty="0"/>
          </a:p>
        </p:txBody>
      </p:sp>
      <p:pic>
        <p:nvPicPr>
          <p:cNvPr id="2050" name="Picture 2" descr="https://i.pinimg.com/736x/4d/e2/01/4de2010b987061ce499d492a7ca3d39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6434" y="339634"/>
            <a:ext cx="2649939" cy="177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 descr="Рисунок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9703" y="2586446"/>
            <a:ext cx="2106386" cy="375280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3" descr="Копия (2) img28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748" y="3087864"/>
            <a:ext cx="1504178" cy="2461458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ww.subbotin-permyak.com/uploads/posts/2019-10/1572020903_image32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5044" y="3296726"/>
            <a:ext cx="2381537" cy="313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5494" y="154968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Послушайте загадки и найдите правильные ответы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6" descr="https://www.booksite.ru/fulltext/kisl/uhal/9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9347" y="4049596"/>
            <a:ext cx="1407046" cy="128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i.pinimg.com/originals/9e/6c/c3/9e6cc39f2d7e901adbb750037a730210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6754" y="256903"/>
            <a:ext cx="2358658" cy="496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i.pinimg.com/originals/9e/6c/c3/9e6cc39f2d7e901adbb750037a730210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496697" y="256903"/>
            <a:ext cx="2367558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s://www.booksite.ru/fulltext/kisl/uhal/9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6196" y="4496029"/>
            <a:ext cx="1461453" cy="150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7" descr="Рисунок2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469"/>
          <a:stretch/>
        </p:blipFill>
        <p:spPr bwMode="auto">
          <a:xfrm>
            <a:off x="4139041" y="2238695"/>
            <a:ext cx="2003900" cy="30958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s://present5.com/presentation/200427627_245956814/image-6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54883" y="1099457"/>
            <a:ext cx="1323531" cy="309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myslide.ru/documents_7/9c8c65527090fc762dec5e2ac568597d/img2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89152" y="2411656"/>
            <a:ext cx="1319348" cy="58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s://cs2.livemaster.ru/storage/df/d2/5207405b67b02b2cc459fc5addsp--russkij-stil-poyas-tkannyj-probuzhdenie-prirody.jpg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28682" y="2411656"/>
            <a:ext cx="1085595" cy="23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s://shareslide.ru/img/tmb/8/715911/02722bc02f3faec41e2befedc7c4825d-800x.jpg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39199" y="3699194"/>
            <a:ext cx="1402279" cy="159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s://myslide.ru/documents_7/9c8c65527090fc762dec5e2ac568597d/img2.jpg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86924" y="175575"/>
            <a:ext cx="1502228" cy="62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slavyanskie-oberegi.su/wp-content/uploads/2015/12/Goricvet_s_vorotom-1.jpg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7396" y="256903"/>
            <a:ext cx="2358658" cy="168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https://cs5.livemaster.ru/storage/af/c2/8b9e33ca147414ac6ca1fbc8c23e--russkij-stil-poyas-branyj.jpg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8027243" y="1053324"/>
            <a:ext cx="1138496" cy="32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1703" y="6113417"/>
            <a:ext cx="10032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Подберите элементы одежды для мальчика и для девочки, подберите к ним прилагательные (одежда перемещается по щелчку)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30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28333 0.191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9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-0.60247 -0.082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-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22222E-6 L -0.15143 -0.02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-0.47292 0.652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6" y="3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-0.59362 0.207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688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3.33333E-6 L 0.44415 -0.1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1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29453 0.0784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27" y="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48148E-6 L 0.58841 0.016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14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0.30338 -0.12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69" y="-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0.17526 0.327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3" y="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824" y="1314447"/>
            <a:ext cx="1937656" cy="35701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1869" y="2045968"/>
            <a:ext cx="1857433" cy="35701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8335" y="5120640"/>
            <a:ext cx="1937656" cy="14532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4857" y="326569"/>
            <a:ext cx="2634343" cy="19757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0054" y="1018902"/>
            <a:ext cx="2738844" cy="20541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0691" y="3232686"/>
            <a:ext cx="3918857" cy="29391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0263" y="326569"/>
            <a:ext cx="5878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Ребята, давайте составим альбом для рассматривания. Нарисуем различные элементы одежды и украсим их орнаментом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3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195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Agent 007</cp:lastModifiedBy>
  <cp:revision>41</cp:revision>
  <dcterms:created xsi:type="dcterms:W3CDTF">2023-01-13T10:02:38Z</dcterms:created>
  <dcterms:modified xsi:type="dcterms:W3CDTF">2023-01-21T06:48:32Z</dcterms:modified>
</cp:coreProperties>
</file>