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69DA-6ADF-4FE2-9378-764384B7997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9E78-E2AE-4F03-AEFE-6013DACC3C3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69DA-6ADF-4FE2-9378-764384B7997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9E78-E2AE-4F03-AEFE-6013DACC3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69DA-6ADF-4FE2-9378-764384B7997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9E78-E2AE-4F03-AEFE-6013DACC3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69DA-6ADF-4FE2-9378-764384B7997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9E78-E2AE-4F03-AEFE-6013DACC3C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69DA-6ADF-4FE2-9378-764384B7997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9E78-E2AE-4F03-AEFE-6013DACC3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69DA-6ADF-4FE2-9378-764384B7997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9E78-E2AE-4F03-AEFE-6013DACC3C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69DA-6ADF-4FE2-9378-764384B7997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9E78-E2AE-4F03-AEFE-6013DACC3C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69DA-6ADF-4FE2-9378-764384B7997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9E78-E2AE-4F03-AEFE-6013DACC3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69DA-6ADF-4FE2-9378-764384B7997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9E78-E2AE-4F03-AEFE-6013DACC3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69DA-6ADF-4FE2-9378-764384B7997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9E78-E2AE-4F03-AEFE-6013DACC3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69DA-6ADF-4FE2-9378-764384B7997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9E78-E2AE-4F03-AEFE-6013DACC3C3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0069DA-6ADF-4FE2-9378-764384B7997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E99E78-E2AE-4F03-AEFE-6013DACC3C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45224"/>
            <a:ext cx="8640960" cy="1260629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</a:t>
            </a:r>
            <a:r>
              <a:rPr lang="ru-RU" b="1" dirty="0" smtClean="0"/>
              <a:t>Старшая группа «Радуга» </a:t>
            </a:r>
          </a:p>
          <a:p>
            <a:r>
              <a:rPr lang="ru-RU" b="1" smtClean="0"/>
              <a:t>                                                       Воспитатель Бухтарова</a:t>
            </a:r>
            <a:r>
              <a:rPr lang="ru-RU" b="1" dirty="0" smtClean="0"/>
              <a:t> Е.В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560840" cy="2520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43408"/>
            <a:ext cx="918051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53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1" y="0"/>
            <a:ext cx="91086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36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66249" cy="6264696"/>
          </a:xfrm>
        </p:spPr>
        <p:txBody>
          <a:bodyPr/>
          <a:lstStyle/>
          <a:p>
            <a:r>
              <a:rPr lang="ru-RU" sz="1600" dirty="0" smtClean="0"/>
              <a:t>Подвижные игры являются основным видом занятия детей на свежем воздухе . Для этого в нашей группе имеется спортивный инвентарь : мячи, ракетки, скакалки и т.д. 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429000"/>
            <a:ext cx="3816424" cy="324036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1628800"/>
            <a:ext cx="3743771" cy="2664296"/>
          </a:xfrm>
        </p:spPr>
      </p:pic>
    </p:spTree>
    <p:extLst>
      <p:ext uri="{BB962C8B-B14F-4D97-AF65-F5344CB8AC3E}">
        <p14:creationId xmlns:p14="http://schemas.microsoft.com/office/powerpoint/2010/main" val="298229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96952"/>
            <a:ext cx="6512511" cy="288032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833384"/>
          </a:xfrm>
        </p:spPr>
        <p:txBody>
          <a:bodyPr/>
          <a:lstStyle/>
          <a:p>
            <a:r>
              <a:rPr lang="ru-RU" dirty="0" smtClean="0"/>
              <a:t>Также важным компонентом являются наблюдения и опыты  в природе. Для этого подготовлены картотеки наблюдений, опытов и экспериментов в соответствии с возрастом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492896"/>
            <a:ext cx="676875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5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Для социально-коммуникативных игр и художественно-эстетического развития подготовлен выносной </a:t>
            </a:r>
            <a:r>
              <a:rPr lang="ru-RU" dirty="0"/>
              <a:t>м</a:t>
            </a:r>
            <a:r>
              <a:rPr lang="ru-RU" dirty="0" smtClean="0"/>
              <a:t>атериал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844824"/>
            <a:ext cx="71287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0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Также важное место в летней оздоровительной компании отведено для игр с водой песком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04369" y="684076"/>
            <a:ext cx="4248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5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272808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наблюдения и ухода за растениями посажены перцы, томаты, лук, цветы.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276872"/>
            <a:ext cx="6465875" cy="4104456"/>
          </a:xfrm>
        </p:spPr>
      </p:pic>
    </p:spTree>
    <p:extLst>
      <p:ext uri="{BB962C8B-B14F-4D97-AF65-F5344CB8AC3E}">
        <p14:creationId xmlns:p14="http://schemas.microsoft.com/office/powerpoint/2010/main" val="113268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6984776" cy="3888432"/>
          </a:xfrm>
        </p:spPr>
        <p:txBody>
          <a:bodyPr>
            <a:normAutofit/>
          </a:bodyPr>
          <a:lstStyle/>
          <a:p>
            <a:pPr marL="2404872" lvl="8" indent="0"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814689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</TotalTime>
  <Words>103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Подвижные игры являются основным видом занятия детей на свежем воздухе . Для этого в нашей группе имеется спортивный инвентарь : мячи, ракетки, скакалки и т.д. </vt:lpstr>
      <vt:lpstr>Презентация PowerPoint</vt:lpstr>
      <vt:lpstr>Презентация PowerPoint</vt:lpstr>
      <vt:lpstr>Презентация PowerPoint</vt:lpstr>
      <vt:lpstr>Для наблюдения и ухода за растениями посажены перцы, томаты, лук, цветы.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Малашонков</dc:creator>
  <cp:lastModifiedBy>Agent 007</cp:lastModifiedBy>
  <cp:revision>9</cp:revision>
  <dcterms:created xsi:type="dcterms:W3CDTF">2022-05-14T11:42:56Z</dcterms:created>
  <dcterms:modified xsi:type="dcterms:W3CDTF">2022-06-13T19:03:54Z</dcterms:modified>
</cp:coreProperties>
</file>