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6" r:id="rId5"/>
    <p:sldId id="262" r:id="rId6"/>
    <p:sldId id="265" r:id="rId7"/>
    <p:sldId id="266" r:id="rId8"/>
    <p:sldId id="295" r:id="rId9"/>
    <p:sldId id="296" r:id="rId10"/>
    <p:sldId id="298" r:id="rId11"/>
    <p:sldId id="303" r:id="rId12"/>
    <p:sldId id="301" r:id="rId13"/>
    <p:sldId id="267" r:id="rId14"/>
    <p:sldId id="268" r:id="rId15"/>
    <p:sldId id="299" r:id="rId16"/>
    <p:sldId id="300" r:id="rId17"/>
    <p:sldId id="26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МДОУ « Благоевский детский сад»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158163" cy="3482975"/>
          </a:xfrm>
        </p:spPr>
        <p:txBody>
          <a:bodyPr/>
          <a:lstStyle/>
          <a:p>
            <a:pPr marL="0" indent="0" algn="ctr">
              <a:buNone/>
            </a:pPr>
            <a:r>
              <a:rPr lang="ru-RU" smtClean="0"/>
              <a:t>Родительское собрание в</a:t>
            </a:r>
          </a:p>
          <a:p>
            <a:pPr marL="0" indent="0" algn="ctr">
              <a:buNone/>
            </a:pPr>
            <a:r>
              <a:rPr lang="ru-RU" smtClean="0"/>
              <a:t>средней группе «Солнышко»</a:t>
            </a:r>
          </a:p>
          <a:p>
            <a:pPr marL="0" indent="0" algn="ctr">
              <a:buNone/>
            </a:pPr>
            <a:r>
              <a:rPr lang="ru-RU" smtClean="0"/>
              <a:t>воспитатель: </a:t>
            </a:r>
            <a:r>
              <a:rPr lang="ru-RU" smtClean="0"/>
              <a:t>Никифорова Н.А.</a:t>
            </a:r>
            <a:br>
              <a:rPr lang="ru-RU" smtClean="0"/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п.г.т.Благоево                               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март 2021г.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840760" cy="1368152"/>
          </a:xfrm>
        </p:spPr>
        <p:txBody>
          <a:bodyPr/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Графические, связанные с рисованием, конструированием.</a:t>
            </a:r>
            <a:endParaRPr lang="ru-RU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79513" y="1556792"/>
            <a:ext cx="6840760" cy="5112568"/>
          </a:xfrm>
        </p:spPr>
        <p:txBody>
          <a:bodyPr/>
          <a:lstStyle/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Обучение графическому конструированию, выделение различными способами основных элементов изображаемого объекта не только обогащает опыт ребенка, но и развивает внимание к окружающему. Что в итоге ведет к развитию творчества и фантазии.</a:t>
            </a:r>
          </a:p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Есть хорошая поговорка: «Все хорошо в меру». Компьютерные игры принесут пользу лишь тогда, когда вы сумеете правильно регулировать распорядок дня для ребенка. Ведь это не только, детский сад, школа, уроки, компьютер. Это ещё и общение с родителями, прогулки с друзьями на свежем воздухе, чтение книг, забота о домашних питомцах, а также творческие кружки или спортивные секции. Жизнь у детей должна быть многогранной, тогда она будет интересной.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6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212976"/>
            <a:ext cx="7535190" cy="2880319"/>
          </a:xfrm>
        </p:spPr>
        <p:txBody>
          <a:bodyPr/>
          <a:lstStyle/>
          <a:p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время, когда люди считали, что интернет – иной мир. Теперь они понимают, что Интернет – инструмент, который мы используем в этом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мире.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представить нашу жизнь без интернета сложно, настолько прочно он вошел в нашу жизнь. Но, к сожалению, как и весь реальный мир, сеть тоже может быть опасна. И большую опасность она представляет для детей, так как именно их еще неокрепшая психика может быть более подвержена отрицательным воздействиям интернета.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32656"/>
            <a:ext cx="5123554" cy="1584176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Информационная                    безопасность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ребенка </a:t>
            </a:r>
            <a:r>
              <a:rPr lang="ru-RU" b="1" i="1">
                <a:solidFill>
                  <a:srgbClr val="FF0000"/>
                </a:solidFill>
              </a:rPr>
              <a:t>в сети Интернет.</a:t>
            </a:r>
            <a:br>
              <a:rPr lang="ru-RU" b="1" i="1">
                <a:solidFill>
                  <a:srgbClr val="FF0000"/>
                </a:solidFill>
              </a:rPr>
            </a:br>
            <a:endParaRPr lang="ru-RU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17714" y="188640"/>
            <a:ext cx="6802558" cy="1324474"/>
          </a:xfrm>
        </p:spPr>
        <p:txBody>
          <a:bodyPr/>
          <a:lstStyle/>
          <a:p>
            <a:r>
              <a:rPr lang="ru-RU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можно посоветовать в плане безопасности детей в Интернет в таком возрасте?</a:t>
            </a:r>
            <a:endParaRPr lang="ru-RU" sz="2400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6552727" cy="504056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Создайте список домашних правил посещения Интернет при участии детей и требуйте его выполнения;</a:t>
            </a:r>
          </a:p>
          <a:p>
            <a:pPr marL="0" indent="0" algn="ctr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Требуйте от вашего ребенка соблюдения временных норм нахождения за компьютером;</a:t>
            </a:r>
          </a:p>
          <a:p>
            <a:pPr marL="0" indent="0" algn="ctr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Покажите ребенку, что вы наблюдаете за ним, не потому что вам это хочется, а потому что вы беспокоитесь о его безопасности и всегда готовы ему помочь;</a:t>
            </a:r>
          </a:p>
          <a:p>
            <a:pPr marL="0" indent="0" algn="ctr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Приучите детей, что они должны посещать только те сайты, которые вы разрешили, т.е. создайте им так называемый «белый» список Интернет с помощью средств родительского контроля Интернета;</a:t>
            </a:r>
          </a:p>
          <a:p>
            <a:pPr marL="0" indent="0" algn="ctr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Компьютер с подключением в Интернет должен находиться в общей комнате под присмотром родителей;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6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/>
          <a:lstStyle/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Используйте средства блокирования нежелательного контента;</a:t>
            </a:r>
          </a:p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Создайте семейный электронный ящик, чтобы не позволить детям иметь собственные адреса;</a:t>
            </a:r>
          </a:p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Приучите детей советоваться с вами перед опубликованием какой-либо информации средствами электронной почты, чатов, регистрационных форм и профилей;</a:t>
            </a:r>
          </a:p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Научите детей не загружать файлы, программы или музыку без вашего согласия;</a:t>
            </a:r>
          </a:p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Используйте фильтры электронной почты для блокирования сообщений от конкретных людей или содержащих определенные слова или фразы;</a:t>
            </a:r>
          </a:p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Не разрешайте детям использовать службы мгновенного обмена сообщениями;</a:t>
            </a:r>
          </a:p>
        </p:txBody>
      </p:sp>
    </p:spTree>
    <p:extLst>
      <p:ext uri="{BB962C8B-B14F-4D97-AF65-F5344CB8AC3E}">
        <p14:creationId xmlns:p14="http://schemas.microsoft.com/office/powerpoint/2010/main" val="14594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В «белый» список детских сайтов, разрешенных для посещения, вносите только сайты с хорошей репутацией;</a:t>
            </a:r>
          </a:p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Не забывайте беседовать с детьми об их друзьях в Интернет, как если бы речь шла о друзьях в реальной жизни;</a:t>
            </a:r>
          </a:p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- Приучите вашего ребенка сообщать вам о любых угрозах или тревогах, связанных с Интернет. Оставайтесь спокойными и напомните детям, что они в безопасности, если сами рассказали вам о своих угрозах или тревогах. Похвалите их и посоветуйте подойти еще раз в подобных случаях.</a:t>
            </a:r>
          </a:p>
        </p:txBody>
      </p:sp>
    </p:spTree>
    <p:extLst>
      <p:ext uri="{BB962C8B-B14F-4D97-AF65-F5344CB8AC3E}">
        <p14:creationId xmlns:p14="http://schemas.microsoft.com/office/powerpoint/2010/main" val="11234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6115050" cy="620688"/>
          </a:xfrm>
        </p:spPr>
        <p:txBody>
          <a:bodyPr/>
          <a:lstStyle/>
          <a:p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Зарядка </a:t>
            </a:r>
            <a:r>
              <a:rPr lang="ru-RU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глаз</a:t>
            </a:r>
            <a:br>
              <a:rPr lang="ru-RU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6552728" cy="576064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заключение для вас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Вот урок для ваших глаз: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Для начала поморгаем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Быстро-быстро, 1,2,3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Отдохнули. Повторяем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упражненье:1,2,3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А теперь глаза зажмурим,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Все успели? Молодцы!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Открываем, вновь зажмурим!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 ещё раз повторяем.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Наше новое движенье!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Смотрим вниз, теперь наверх,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Влево! Вправо!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Ваше зренье будет лучше, чем у всех!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1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6143625" cy="36004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Упражнение другое: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Все глаза закройте - раз!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Помассируйте рукою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Мягко веки ваших глаз.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Вы отлично занимались,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Что ж, прощаться нам пора!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 про умные советы</a:t>
            </a:r>
          </a:p>
          <a:p>
            <a:pPr marL="0" indent="0" algn="ctr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Не забудьте никогда!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4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212976"/>
            <a:ext cx="7358063" cy="2880319"/>
          </a:xfrm>
        </p:spPr>
        <p:txBody>
          <a:bodyPr/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Уважаемые родители, за жизнь, здоровье и всестороннее, гармоничное развитие своих детей ответственны только вы. Хочется закончить наше собрание словами Б. Шлимовича: «При правильном подходе к занятиям на компьютере можно извлечь максимум пользы для развития ребёнка»</a:t>
            </a:r>
            <a:br>
              <a:rPr lang="ru-RU" sz="2000" b="1" i="1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Постарайтесь шагать рядом с ребёнком по дороге жизни – и ему не нужно будет удирать в виртуальный мир.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23928" y="210546"/>
            <a:ext cx="52200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Помните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,  если   в   реальной  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жизни   ребенок   востребован,   чувствует   свою значимость   и  ощущает  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любовь   близких   людей,  виртуальный   мир   у   него   всегда будет стоять на последнем месте.</a:t>
            </a:r>
          </a:p>
        </p:txBody>
      </p:sp>
    </p:spTree>
    <p:extLst>
      <p:ext uri="{BB962C8B-B14F-4D97-AF65-F5344CB8AC3E}">
        <p14:creationId xmlns:p14="http://schemas.microsoft.com/office/powerpoint/2010/main" val="42592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03648" y="3068960"/>
            <a:ext cx="7358063" cy="2880320"/>
          </a:xfrm>
        </p:spPr>
        <p:txBody>
          <a:bodyPr/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«Компьютер </a:t>
            </a: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жизни ребёнка. Информационная безопасность</a:t>
            </a:r>
            <a:r>
              <a:rPr lang="ru-RU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br>
              <a:rPr lang="ru-RU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донести до сознания родителей необходимость соблюдать требования и правила здоровьесбережения при организации взаимодействия ребенка с компьютером.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4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6912767" cy="5112568"/>
          </a:xfrm>
        </p:spPr>
        <p:txBody>
          <a:bodyPr/>
          <a:lstStyle/>
          <a:p>
            <a:pPr marL="0" indent="0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Компьютеры уже давно и прочно проникли во все сферы деятельности человека. Они используются и на работе, и дома, и в школе, и даже в детском саду. С одной стороны, они очень облегчают нашу жизнь, а с другой – мы вынуждены платить своим здоровьем и благополучием в доме. Так что же приносят компьютеры нашим детям – больше пользы или вреда? И как правильно организовать общение   ребёнка с компьютером, чтобы он не попал в  зависимость от него? Сегодня на родительском собрании мы попытаемся ответить на  эти проблемные вопросы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140968"/>
            <a:ext cx="7358063" cy="3009461"/>
          </a:xfrm>
        </p:spPr>
        <p:txBody>
          <a:bodyPr/>
          <a:lstStyle/>
          <a:p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Компьютер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способен стать эффективным средством развития ребенка, но при этом очень важно, что находится внутри вашего компьютера, т. е. в какие компьютерные игры играют ваши дети.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43608" y="3068960"/>
            <a:ext cx="7848872" cy="3312367"/>
          </a:xfrm>
        </p:spPr>
        <p:txBody>
          <a:bodyPr/>
          <a:lstStyle/>
          <a:p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Специалисты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выделяют следующие виды компьютерных игр:</a:t>
            </a:r>
            <a:br>
              <a:rPr lang="ru-RU" sz="2000" b="1" i="1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игры типа «убей их всех»</a:t>
            </a:r>
            <a:br>
              <a:rPr lang="ru-RU" sz="2000" b="1" i="1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игры – приключения</a:t>
            </a:r>
            <a:br>
              <a:rPr lang="ru-RU" sz="2000" b="1" i="1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игры стратегические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в которых требуется принимать решения</a:t>
            </a:r>
            <a:br>
              <a:rPr lang="ru-RU" sz="2000" b="1" i="1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развивающие игры</a:t>
            </a:r>
            <a:br>
              <a:rPr lang="ru-RU" sz="2000" b="1" i="1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обучающие игры</a:t>
            </a:r>
            <a:br>
              <a:rPr lang="ru-RU" sz="2000" b="1" i="1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графические, связанные с рисованием, конструированием.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4664"/>
            <a:ext cx="7668344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b="1" i="1" smtClean="0">
              <a:solidFill>
                <a:srgbClr val="FF0000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i="1">
                <a:solidFill>
                  <a:srgbClr val="FF0000"/>
                </a:solidFill>
              </a:rPr>
              <a:t> </a:t>
            </a:r>
            <a:r>
              <a:rPr lang="ru-RU" b="1" i="1" smtClean="0">
                <a:solidFill>
                  <a:srgbClr val="FF0000"/>
                </a:solidFill>
              </a:rPr>
              <a:t>                    Виды </a:t>
            </a:r>
            <a:r>
              <a:rPr lang="ru-RU" b="1" i="1">
                <a:solidFill>
                  <a:srgbClr val="FF0000"/>
                </a:solidFill>
              </a:rPr>
              <a:t>компьютерных </a:t>
            </a:r>
            <a:r>
              <a:rPr lang="ru-RU" b="1" i="1" smtClean="0">
                <a:solidFill>
                  <a:srgbClr val="FF0000"/>
                </a:solidFill>
              </a:rPr>
              <a:t>игр</a:t>
            </a:r>
            <a:endParaRPr lang="ru-RU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Игры типа «убей их всех</a:t>
            </a:r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6696744" cy="4320480"/>
          </a:xfrm>
        </p:spPr>
        <p:txBody>
          <a:bodyPr/>
          <a:lstStyle/>
          <a:p>
            <a:pPr marL="0" indent="0"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игры с воинственными сюжетами, лужами проливаемой крови и горами трупов. Естественно это всё провоцирует  вспышки гнева, зла и  насилия у детей.</a:t>
            </a:r>
          </a:p>
          <a:p>
            <a:pPr marL="0" indent="0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Герои «стрелялок» и «бродилок», как правило, имеют несколько жизней. И увлеченный игрой ребенок, «проживая» за день несколько десятков жизней, теряет уважение к своей собственной, утрачивая инстинкт самосохранения и притупляя чувство опасности.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2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6115050" cy="108012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Игры – приключения.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899592" y="2132856"/>
            <a:ext cx="5639569" cy="3672408"/>
          </a:xfrm>
        </p:spPr>
        <p:txBody>
          <a:bodyPr/>
          <a:lstStyle/>
          <a:p>
            <a:pPr marL="0" indent="0"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Формируют внутренний план действий, развивают память, мышление, воображение. Но психологи говорят о том, что такие многоуровневые игры особенно опасны для детей. Психоэмоциональное возбуждение ребенка подрастает с каждым уровнем, приводя к повышению артериального давления, учащенному сердцебиению, повышению уровня адреналина в крови, требуя физической разрядки, нередко с агрессивной направленностью по отношению к окружающим.</a:t>
            </a:r>
          </a:p>
          <a:p>
            <a:pPr marL="0" indent="0"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87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115050" cy="1080120"/>
          </a:xfrm>
        </p:spPr>
        <p:txBody>
          <a:bodyPr/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Игры - стратегии</a:t>
            </a:r>
            <a:endParaRPr lang="ru-RU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6552728" cy="4392488"/>
          </a:xfrm>
        </p:spPr>
        <p:txBody>
          <a:bodyPr/>
          <a:lstStyle/>
          <a:p>
            <a:pPr marL="0" indent="0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Это игры  на основе мультипликационных фильмов. Они очень красочны и эмоциональны, но здесь необходимо тоже быть настороже.</a:t>
            </a:r>
          </a:p>
          <a:p>
            <a:pPr marL="0" indent="0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Японскими врачами были описаны массовые эпилептические припадки у детей, которые смотрели компьютерные мультфильмы. Оказалось, что световые мелькания на дисплее навязывают свой ритм коре головного мозга, вызывая судороги.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619106" cy="1152128"/>
          </a:xfrm>
        </p:spPr>
        <p:txBody>
          <a:bodyPr/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Обучающие и развивающие </a:t>
            </a:r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игры.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6768752" cy="5472608"/>
          </a:xfrm>
        </p:spPr>
        <p:txBody>
          <a:bodyPr/>
          <a:lstStyle/>
          <a:p>
            <a:pPr marL="0" indent="0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Они очень эмоциональны, сопровождаются весёлой детской мелодией или песней. При их создании использованы красивые яркие краски, которые привлекают внимание детей. Они очень познавательны: дети получают знания об окружающем мире, учатся  писать, считать. Происходит развитие творческих способностей, мыслительных процессов.</a:t>
            </a:r>
          </a:p>
          <a:p>
            <a:pPr marL="0" indent="0"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Мы  доказали, что к выбору детской компьютерной игры или программы нужно относится с особым вниманием, потому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то,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как показывают исследования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психологов,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 этой области ребёнок попадает в зависимость от компьютера.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8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366</TotalTime>
  <Words>1076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Шаблон 2</vt:lpstr>
      <vt:lpstr>МДОУ « Благоевский детский сад»</vt:lpstr>
      <vt:lpstr> Тема: «Компьютер в жизни ребёнка. Информационная безопасность.» ЦЕЛЬ: донести до сознания родителей необходимость соблюдать требования и правила здоровьесбережения при организации взаимодействия ребенка с компьютером.</vt:lpstr>
      <vt:lpstr>Презентация PowerPoint</vt:lpstr>
      <vt:lpstr>Компьютер способен стать эффективным средством развития ребенка, но при этом очень важно, что находится внутри вашего компьютера, т. е. в какие компьютерные игры играют ваши дети.</vt:lpstr>
      <vt:lpstr>Специалисты выделяют следующие виды компьютерных игр: игры типа «убей их всех» игры – приключения игры стратегические,  в которых требуется принимать решения развивающие игры обучающие игры графические, связанные с рисованием, конструированием.</vt:lpstr>
      <vt:lpstr>  1. Игры типа «убей их всех». </vt:lpstr>
      <vt:lpstr>2. Игры – приключения.</vt:lpstr>
      <vt:lpstr>3. Игры - стратегии</vt:lpstr>
      <vt:lpstr>4. Обучающие и развивающие игры.</vt:lpstr>
      <vt:lpstr>5. Графические, связанные с рисованием, конструированием.</vt:lpstr>
      <vt:lpstr>Было время, когда люди считали, что интернет – иной мир. Теперь они понимают, что Интернет – инструмент, который мы используем в этом мире. Сегодня представить нашу жизнь без интернета сложно, настолько прочно он вошел в нашу жизнь. Но, к сожалению, как и весь реальный мир, сеть тоже может быть опасна. И большую опасность она представляет для детей, так как именно их еще неокрепшая психика может быть более подвержена отрицательным воздействиям интернета.</vt:lpstr>
      <vt:lpstr>Что можно посоветовать в плане безопасности детей в Интернет в таком возрасте?</vt:lpstr>
      <vt:lpstr>Презентация PowerPoint</vt:lpstr>
      <vt:lpstr>Презентация PowerPoint</vt:lpstr>
      <vt:lpstr> Зарядка для глаз </vt:lpstr>
      <vt:lpstr>Презентация PowerPoint</vt:lpstr>
      <vt:lpstr>Уважаемые родители, за жизнь, здоровье и всестороннее, гармоничное развитие своих детей ответственны только вы. Хочется закончить наше собрание словами Б. Шлимовича: «При правильном подходе к занятиям на компьютере можно извлечь максимум пользы для развития ребёнка» Постарайтесь шагать рядом с ребёнком по дороге жизни – и ему не нужно будет удирать в виртуальный мир.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Надежда</cp:lastModifiedBy>
  <cp:revision>14</cp:revision>
  <dcterms:created xsi:type="dcterms:W3CDTF">2021-03-10T13:09:18Z</dcterms:created>
  <dcterms:modified xsi:type="dcterms:W3CDTF">2022-03-16T16:55:37Z</dcterms:modified>
</cp:coreProperties>
</file>