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1"/>
  </p:sldMasterIdLst>
  <p:sldIdLst>
    <p:sldId id="274" r:id="rId2"/>
    <p:sldId id="267" r:id="rId3"/>
    <p:sldId id="258" r:id="rId4"/>
    <p:sldId id="268" r:id="rId5"/>
    <p:sldId id="259" r:id="rId6"/>
    <p:sldId id="266" r:id="rId7"/>
    <p:sldId id="262" r:id="rId8"/>
    <p:sldId id="269" r:id="rId9"/>
    <p:sldId id="263" r:id="rId10"/>
    <p:sldId id="270" r:id="rId11"/>
    <p:sldId id="264" r:id="rId12"/>
    <p:sldId id="271" r:id="rId13"/>
    <p:sldId id="265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7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245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7292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036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2585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917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4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7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245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9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0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1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03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B0FCE-2AB0-4231-B99D-4A6DCE5D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430" y="93851"/>
            <a:ext cx="9260176" cy="150948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№321» городского округа Самара </a:t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(МБДОУ «Детский сад № 321» г. о. Самара, Советский район)</a:t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443074, г. Самара, ул. Аэродромная, д. 54а, тел. (846) 268-89-11</a:t>
            </a:r>
            <a:b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факс. (846</a:t>
            </a:r>
            <a:r>
              <a:rPr lang="ru-RU" sz="1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268-89-11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Details. 321@yandex.ru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EEF7A5-0CD8-4440-931A-D45DD3A4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724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Художественное конструирование</a:t>
            </a:r>
          </a:p>
          <a:p>
            <a:pPr marL="0" indent="0" algn="ctr">
              <a:buNone/>
            </a:pP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</a:p>
          <a:p>
            <a:pPr marL="0" indent="0" algn="ctr">
              <a:buNone/>
            </a:pP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Романцова О.С.</a:t>
            </a:r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sz="2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Самара,2021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F0364F-89D4-44D1-A906-B989705CF6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727" y="2780186"/>
            <a:ext cx="5154142" cy="343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8BAF45-162F-45E4-94E9-81A6DF6CC4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443" y="566600"/>
            <a:ext cx="3845223" cy="29882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DDA9F7-5947-4757-8BE6-8DEE09C660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183" y="0"/>
            <a:ext cx="3502764" cy="38889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FA96E8-BDEA-46D9-95F3-0C2E26FDBB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093" y="0"/>
            <a:ext cx="3112907" cy="41214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FA0829-E80C-4446-8CC5-2B206A6701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869" y="4028743"/>
            <a:ext cx="4253131" cy="28292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E69C53-0E5A-4CDB-9F35-BD0238DFF0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948" y="4295553"/>
            <a:ext cx="4133052" cy="25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47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14997-D037-41E4-BBA7-F566E472A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09674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природным материалом доставляет детям особое удовольствие, ведь</a:t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 окружает их каждый день. Создавая поделки из природных материалов,</a:t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познают окружающий мир, учатся видеть прекрасное в самом простом.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13F6A0-CB37-4E7C-91B0-E770AEA260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91" y="3657600"/>
            <a:ext cx="484840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92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23E5E4-CC6A-4952-9CB8-40A69D0DFA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781" y="3895222"/>
            <a:ext cx="3916219" cy="29371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031E32-B76D-472D-94FA-F96D34E681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307" y="3659695"/>
            <a:ext cx="3169385" cy="31726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257D62-386E-4051-9137-B41F6E7A95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890" y="183654"/>
            <a:ext cx="4327128" cy="32453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229571-6C6F-4F36-89F6-60BF29628C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418" y="25614"/>
            <a:ext cx="2992582" cy="37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77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D3BDA-F6AD-4E6D-B094-9C4C248C7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693" y="0"/>
            <a:ext cx="8910267" cy="54330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Создавая поделку своими руками, для своих родных и близких, ребенок испытывает радость, у него повышается самооценка. Занятия художественным конструированием дает возможность ребенку проявить свою индивидуальность.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Дети приобретают конструкторские навыки. При изготовлении коллективных работ дети приобретают опыт работы в коллективе.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C6FAE2-C943-42F8-8070-A132A35CA4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395" y="3685309"/>
            <a:ext cx="6506912" cy="30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0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FA15C-6979-40FB-906B-9AD313EF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2" y="278296"/>
            <a:ext cx="9066212" cy="109381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BE7F43-D7EF-4C03-980C-80F7D884E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791" y="1372111"/>
            <a:ext cx="6736605" cy="53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3F32E-0F87-414F-8AB4-61470C91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является важной составляющей развития личности ребенка, поэтому очень важно развивать творческие способности детей с малых лет. Эффективным средством для развития творческих способностей детей является художественно-творческая деятельность, а именно художественное конструирование.</a:t>
            </a:r>
            <a:b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96384-CB1E-46E7-B193-14AF8BF932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047" y="3379909"/>
            <a:ext cx="5834697" cy="32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2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53B23-4CC2-4A1F-960D-1F355B817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373" y="454515"/>
            <a:ext cx="8666922" cy="594896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детей дошкольного возраста с помощью ознакомления с различными техниками художественного конструирования.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8A297-EBB7-4E82-AE2A-36BFB4F41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729" y="2341419"/>
            <a:ext cx="7807808" cy="43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5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3FDDD-A678-44F2-AED7-45C76302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312055"/>
            <a:ext cx="8911687" cy="623389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Формирование навыков работы с различными инструментами.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Умение использовать различные технические приемы при работе с бумагой, бросовым и природным материалами.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Воспитывающие: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Развитие терпения, усидчивости и упорства, необходимые на занятиях художественным конструированием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Воспитание культуры труда, умения работать в группе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Формирование коммуникативной культуры, внимания и уважения к людям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Развитие образного мышления и фантазии ребенка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Формирование художественного и эстетического вкуса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Развитие конструкторских способностей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Развитие творческого потенциала ребенка и его познавательной активности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166854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AF944-3F71-4841-AFCC-6D8C85DA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672" y="451832"/>
            <a:ext cx="8911687" cy="503456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знать: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правила безопасной работы с инструментами;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разнообразие материалов и уметь применять на практике;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виды техники работы с различными материалами способы их обработки;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уметь правильно подобрать различные детали;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правила поведения при выполнении коллективных работ; </a:t>
            </a:r>
          </a:p>
        </p:txBody>
      </p:sp>
    </p:spTree>
    <p:extLst>
      <p:ext uri="{BB962C8B-B14F-4D97-AF65-F5344CB8AC3E}">
        <p14:creationId xmlns:p14="http://schemas.microsoft.com/office/powerpoint/2010/main" val="341011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E7A1F-5893-4708-8FB9-BB56379B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8376"/>
            <a:ext cx="8774663" cy="6121247"/>
          </a:xfrm>
        </p:spPr>
        <p:txBody>
          <a:bodyPr>
            <a:noAutofit/>
          </a:bodyPr>
          <a:lstStyle/>
          <a:p>
            <a:r>
              <a:rPr lang="ru-RU" sz="28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уметь: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организовать свое рабочее место и выполнять правила личной гигиены;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работать с шаблонами и выкройками из бумаги ;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выполнять основные приемы работы с бумагой: складывание, сгибание, вырезание, гофрирование, склеивание;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выполнять простые фигуры в технике аппликации, бумаги пластики и т.д.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конструировать композиции из бросового и природного материала;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правильно пользоваться инструментами (ножницами, клеем.. );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 самостоятельно выбирать материалы для работы;</a:t>
            </a:r>
          </a:p>
        </p:txBody>
      </p:sp>
    </p:spTree>
    <p:extLst>
      <p:ext uri="{BB962C8B-B14F-4D97-AF65-F5344CB8AC3E}">
        <p14:creationId xmlns:p14="http://schemas.microsoft.com/office/powerpoint/2010/main" val="368937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7EF85-DD48-479C-9EEF-073CCF58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37157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доступных материалов для детского творчества является бумага. Это – самый популярный и безопасный материал, с которым дети встречаются уже в раннем детстве. Техники работы с бумагой очень разнообразны и подходят для любого уровня подготовки детей. Кроме этого бумага, картон доступный, малозатратный и легкий в обработке материал для работы с которым нужно небольшое количество инструментов.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AEAEE6-88B5-409C-8C3B-AA5776815B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120" y="4123950"/>
            <a:ext cx="3878760" cy="25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8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DAF77-7C5C-42D9-84B7-CB1C0562D6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243" y="305240"/>
            <a:ext cx="4429754" cy="29459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0B038-B2EE-4028-ADC1-CADE719B50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2870" y="3824912"/>
            <a:ext cx="4418940" cy="29459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25C3E4-C35D-4386-B068-36EF5A4427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619" y="3912040"/>
            <a:ext cx="5237262" cy="29459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D9CA7F-1A0E-4167-A409-8438E44EE6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619" y="305240"/>
            <a:ext cx="5237262" cy="294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9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7D89D-F38D-4504-B2C7-E5990696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420" y="478336"/>
            <a:ext cx="8911687" cy="4822533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Бросовый материал-это то, что можно без жалости выбросить, а можно дать волю безграничной детской фантазии. Конструирование различных предметов из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бросового материала доставляет детям особое удовольствие, т.к этот материал ярок и разнообразен, его можно везде легко найти. Работая с различными материалами, дети знакомятся с их свойствами, структурой и учатся анализировать, размышлять,</a:t>
            </a:r>
            <a:b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фантазировать.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7D4B0-8137-4F60-8307-1F7587C50A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826" y="3955806"/>
            <a:ext cx="3818438" cy="28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657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661</TotalTime>
  <Words>211</Words>
  <Application>Microsoft Office PowerPoint</Application>
  <PresentationFormat>Широкоэкранный</PresentationFormat>
  <Paragraphs>20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муниципальное бюджетное дошкольное образовательное учреждение «Детский сад комбинированного вида №321» городского округа Самара  (МБДОУ «Детский сад № 321» г. о. Самара, Советский район) Россия, 443074, г. Самара, ул. Аэродромная, д. 54а, тел. (846) 268-89-11 факс. (846) 268-89-11, e-mail: Details. 321@yandex.ru</vt:lpstr>
      <vt:lpstr> Творчество является важной составляющей развития личности ребенка, поэтому очень важно развивать творческие способности детей с малых лет. Эффективным средством для развития творческих способностей детей является художественно-творческая деятельность, а именно художественное конструирование. </vt:lpstr>
      <vt:lpstr>Цель: Развитие творческих способностей детей дошкольного возраста с помощью ознакомления с различными техниками художественного конструирования. </vt:lpstr>
      <vt:lpstr>Задачи:  Образовательные:  Формирование навыков работы с различными инструментами.  Умение использовать различные технические приемы при работе с бумагой, бросовым и природным материалами. Воспитывающие:  Развитие терпения, усидчивости и упорства, необходимые на занятиях художественным конструированием  Воспитание культуры труда, умения работать в группе  Формирование коммуникативной культуры, внимания и уважения к людям Развивающие:  Развитие образного мышления и фантазии ребенка  Формирование художественного и эстетического вкуса  Развитие конструкторских способностей  Развитие творческого потенциала ребенка и его познавательной активности</vt:lpstr>
      <vt:lpstr>Планируемые результаты Ребенок должен знать:  правила безопасной работы с инструментами;  разнообразие материалов и уметь применять на практике;  виды техники работы с различными материалами способы их обработки;  уметь правильно подобрать различные детали;  правила поведения при выполнении коллективных работ; </vt:lpstr>
      <vt:lpstr>Ребенок должен уметь:  организовать свое рабочее место и выполнять правила личной гигиены;  работать с шаблонами и выкройками из бумаги ;  выполнять основные приемы работы с бумагой: складывание, сгибание, вырезание, гофрирование, склеивание;  выполнять простые фигуры в технике аппликации, бумаги пластики и т.д.  конструировать композиции из бросового и природного материала;  правильно пользоваться инструментами (ножницами, клеем.. );  самостоятельно выбирать материалы для работы;</vt:lpstr>
      <vt:lpstr> Одним из наиболее доступных материалов для детского творчества является бумага. Это – самый популярный и безопасный материал, с которым дети встречаются уже в раннем детстве. Техники работы с бумагой очень разнообразны и подходят для любого уровня подготовки детей. Кроме этого бумага, картон доступный, малозатратный и легкий в обработке материал для работы с которым нужно небольшое количество инструментов.</vt:lpstr>
      <vt:lpstr>Презентация PowerPoint</vt:lpstr>
      <vt:lpstr> Бросовый материал-это то, что можно без жалости выбросить, а можно дать волю безграничной детской фантазии. Конструирование различных предметов из бросового материала доставляет детям особое удовольствие, т.к этот материал ярок и разнообразен, его можно везде легко найти. Работая с различными материалами, дети знакомятся с их свойствами, структурой и учатся анализировать, размышлять, фантазировать.</vt:lpstr>
      <vt:lpstr>Презентация PowerPoint</vt:lpstr>
      <vt:lpstr> Работа с природным материалом доставляет детям особое удовольствие, ведь это все окружает их каждый день. Создавая поделки из природных материалов, дети познают окружающий мир, учатся видеть прекрасное в самом простом.</vt:lpstr>
      <vt:lpstr>Презентация PowerPoint</vt:lpstr>
      <vt:lpstr> Создавая поделку своими руками, для своих родных и близких, ребенок испытывает радость, у него повышается самооценка. Занятия художественным конструированием дает возможность ребенку проявить свою индивидуальность.  Дети приобретают конструкторские навыки. При изготовлении коллективных работ дети приобретают опыт работы в коллективе.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Творчество является важной составляющей развития личности ребенка, поэтому очень важно развивать творческие способности детей с малых лет. Эффективным средством для развития творческих способностей детей является художественно-творческая деятельность, а именно художественное конструирование. </dc:title>
  <dc:creator>User</dc:creator>
  <cp:lastModifiedBy>Agent 007</cp:lastModifiedBy>
  <cp:revision>13</cp:revision>
  <dcterms:created xsi:type="dcterms:W3CDTF">2021-11-05T13:05:34Z</dcterms:created>
  <dcterms:modified xsi:type="dcterms:W3CDTF">2022-01-19T15:03:07Z</dcterms:modified>
</cp:coreProperties>
</file>