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F9128-059A-4560-A42B-DFFCD584C7A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734F0-26D8-41D0-9203-427EDCC7E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2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4F0-26D8-41D0-9203-427EDCC7EC2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4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734F0-26D8-41D0-9203-427EDCC7EC2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0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2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95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4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6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4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3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78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3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4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E8A2F-0975-4F3B-B069-DC7D85A30E26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697CF-1E15-42F0-8999-560B3B5641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ЗВУКИ Х, Х*, БУКВА Х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6540" y="175995"/>
            <a:ext cx="4983480" cy="70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24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72" y="365125"/>
            <a:ext cx="11059328" cy="65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8172"/>
            <a:ext cx="10515600" cy="649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0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0" y="365126"/>
            <a:ext cx="12108177" cy="62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22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Подметает </a:t>
            </a:r>
            <a:r>
              <a:rPr lang="ru-RU" dirty="0" err="1" smtClean="0"/>
              <a:t>Хомка</a:t>
            </a:r>
            <a:r>
              <a:rPr lang="ru-RU" dirty="0" smtClean="0"/>
              <a:t> хатку</a:t>
            </a:r>
          </a:p>
          <a:p>
            <a:r>
              <a:rPr lang="ru-RU" dirty="0" smtClean="0"/>
              <a:t>И выходит на зарядку</a:t>
            </a:r>
          </a:p>
          <a:p>
            <a:r>
              <a:rPr lang="ru-RU" dirty="0" smtClean="0"/>
              <a:t>Раз, два, три, четыре, пять</a:t>
            </a:r>
          </a:p>
          <a:p>
            <a:r>
              <a:rPr lang="ru-RU" dirty="0" err="1" smtClean="0"/>
              <a:t>Хомка</a:t>
            </a:r>
            <a:r>
              <a:rPr lang="ru-RU" dirty="0" smtClean="0"/>
              <a:t> хочет сильным стать       </a:t>
            </a:r>
          </a:p>
          <a:p>
            <a:r>
              <a:rPr lang="ru-RU" dirty="0" err="1" smtClean="0"/>
              <a:t>Хомка</a:t>
            </a:r>
            <a:r>
              <a:rPr lang="ru-RU" dirty="0" smtClean="0"/>
              <a:t>, </a:t>
            </a:r>
            <a:r>
              <a:rPr lang="ru-RU" dirty="0" err="1" smtClean="0"/>
              <a:t>Хомка</a:t>
            </a:r>
            <a:r>
              <a:rPr lang="ru-RU" dirty="0" smtClean="0"/>
              <a:t>- </a:t>
            </a:r>
            <a:r>
              <a:rPr lang="ru-RU" dirty="0" err="1" smtClean="0"/>
              <a:t>хомячек</a:t>
            </a:r>
            <a:endParaRPr lang="ru-RU" dirty="0" smtClean="0"/>
          </a:p>
          <a:p>
            <a:r>
              <a:rPr lang="ru-RU" dirty="0" err="1" smtClean="0"/>
              <a:t>Полосатенький</a:t>
            </a:r>
            <a:r>
              <a:rPr lang="ru-RU" dirty="0" smtClean="0"/>
              <a:t> бочек</a:t>
            </a:r>
          </a:p>
          <a:p>
            <a:r>
              <a:rPr lang="ru-RU" dirty="0" err="1" smtClean="0"/>
              <a:t>Хомка</a:t>
            </a:r>
            <a:r>
              <a:rPr lang="ru-RU" dirty="0" smtClean="0"/>
              <a:t> раненько встает</a:t>
            </a:r>
          </a:p>
          <a:p>
            <a:r>
              <a:rPr lang="ru-RU" dirty="0" smtClean="0"/>
              <a:t>Щеки, нос и шейку трет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690688"/>
            <a:ext cx="6613768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1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вкусно без соли не сытно без</a:t>
            </a:r>
          </a:p>
          <a:p>
            <a:r>
              <a:rPr lang="ru-RU" dirty="0" smtClean="0"/>
              <a:t>Легкий, а не пух. Мягкий, а не мех. Но оденет всех.</a:t>
            </a:r>
          </a:p>
          <a:p>
            <a:r>
              <a:rPr lang="ru-RU" dirty="0" smtClean="0"/>
              <a:t>Мягок, а не пух, зелен, а не трава. </a:t>
            </a:r>
          </a:p>
          <a:p>
            <a:r>
              <a:rPr lang="ru-RU" dirty="0" smtClean="0"/>
              <a:t>С красным гребнем зерно клюет, голосисто поет.</a:t>
            </a:r>
          </a:p>
          <a:p>
            <a:r>
              <a:rPr lang="ru-RU" dirty="0" smtClean="0"/>
              <a:t>                Посадили зернышко, выросло солнышко.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519" y="4576763"/>
            <a:ext cx="3651673" cy="2054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0" y="575311"/>
            <a:ext cx="3139440" cy="3680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395" y="82550"/>
            <a:ext cx="2898966" cy="19291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" y="4001294"/>
            <a:ext cx="1808276" cy="2629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3092" y="4473581"/>
            <a:ext cx="3852228" cy="21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предметов выбери те, в названии которых звук Х стоит в начале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34" y="2090084"/>
            <a:ext cx="1804572" cy="263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489" y="2379669"/>
            <a:ext cx="3651821" cy="2054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793" y="1834996"/>
            <a:ext cx="4900140" cy="288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предметов выбери те, в названии которых звук Х стоит в конце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97" y="2442148"/>
            <a:ext cx="3853006" cy="2701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181" y="1690688"/>
            <a:ext cx="4527637" cy="3601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099" y="3989070"/>
            <a:ext cx="504190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9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предметов выбери те, в названии которых звук Х стоит в середине слова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24" y="2411602"/>
            <a:ext cx="3139712" cy="3682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5" y="2326250"/>
            <a:ext cx="3486143" cy="327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617" y="2326250"/>
            <a:ext cx="4580100" cy="32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6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 </a:t>
            </a:r>
            <a:r>
              <a:rPr lang="ru-RU" dirty="0" err="1" smtClean="0"/>
              <a:t>чистоговорки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ХА-Ха-ХА</a:t>
            </a:r>
            <a:r>
              <a:rPr lang="ru-RU" sz="4800" dirty="0" smtClean="0"/>
              <a:t> испугали петуха</a:t>
            </a:r>
          </a:p>
          <a:p>
            <a:r>
              <a:rPr lang="ru-RU" sz="4800" dirty="0" smtClean="0"/>
              <a:t>ХУ-ХУ-ХУ ели мы уху</a:t>
            </a:r>
          </a:p>
          <a:p>
            <a:r>
              <a:rPr lang="ru-RU" sz="4800" dirty="0" smtClean="0"/>
              <a:t>ИХ-ИХ-ИХ ветерок затих</a:t>
            </a:r>
          </a:p>
          <a:p>
            <a:r>
              <a:rPr lang="ru-RU" sz="4800" dirty="0" smtClean="0"/>
              <a:t>ОХ-ОХ-ОХ зеленый мох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4254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 smtClean="0"/>
              <a:t>Рядом два столба стояли на друг друга вдруг упали</a:t>
            </a:r>
          </a:p>
          <a:p>
            <a:r>
              <a:rPr lang="ru-RU" dirty="0" smtClean="0"/>
              <a:t>Х на ножницы похожа, но в работе, а не лежа</a:t>
            </a:r>
          </a:p>
          <a:p>
            <a:r>
              <a:rPr lang="ru-RU" dirty="0" smtClean="0"/>
              <a:t>Х забавная игрушка деревянная вертушка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600" y="2407534"/>
            <a:ext cx="3127519" cy="4450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0" y="3383280"/>
            <a:ext cx="5349240" cy="40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3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Сосчитай сколько слогов в каждом слове, назови первый звук в этих словах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90688"/>
            <a:ext cx="4114219" cy="2744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747" y="3697356"/>
            <a:ext cx="4214192" cy="3160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54" y="1690688"/>
            <a:ext cx="4274820" cy="2851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707" y="4119562"/>
            <a:ext cx="4104293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20" y="158908"/>
            <a:ext cx="10515600" cy="1325563"/>
          </a:xfrm>
        </p:spPr>
        <p:txBody>
          <a:bodyPr/>
          <a:lstStyle/>
          <a:p>
            <a:r>
              <a:rPr lang="ru-RU" dirty="0" smtClean="0"/>
              <a:t>Читаем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b="1" dirty="0" smtClean="0"/>
              <a:t>                  </a:t>
            </a:r>
            <a:r>
              <a:rPr lang="ru-RU" sz="9600" b="1" dirty="0" smtClean="0">
                <a:solidFill>
                  <a:srgbClr val="FF0000"/>
                </a:solidFill>
              </a:rPr>
              <a:t>А      </a:t>
            </a:r>
            <a:r>
              <a:rPr lang="ru-RU" sz="9600" b="1" dirty="0" smtClean="0">
                <a:solidFill>
                  <a:schemeClr val="accent1"/>
                </a:solidFill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9600" b="1" dirty="0" smtClean="0">
                <a:solidFill>
                  <a:schemeClr val="accent1"/>
                </a:solidFill>
              </a:rPr>
              <a:t>  Х </a:t>
            </a:r>
            <a:r>
              <a:rPr lang="ru-RU" sz="9600" b="1" dirty="0" smtClean="0"/>
              <a:t>              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/>
              <a:t>    </a:t>
            </a:r>
            <a:r>
              <a:rPr lang="ru-RU" sz="9600" b="1" dirty="0" smtClean="0">
                <a:solidFill>
                  <a:schemeClr val="accent1"/>
                </a:solidFill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/>
              <a:t>        </a:t>
            </a:r>
          </a:p>
          <a:p>
            <a:r>
              <a:rPr lang="ru-RU" sz="9600" b="1" dirty="0" smtClean="0">
                <a:solidFill>
                  <a:srgbClr val="FF0000"/>
                </a:solidFill>
              </a:rPr>
              <a:t>                  У      </a:t>
            </a:r>
            <a:r>
              <a:rPr lang="ru-RU" sz="9600" b="1" dirty="0" smtClean="0">
                <a:solidFill>
                  <a:schemeClr val="accent1"/>
                </a:solidFill>
              </a:rPr>
              <a:t>Х</a:t>
            </a:r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139440" y="2722880"/>
            <a:ext cx="2788920" cy="937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83280" y="4001294"/>
            <a:ext cx="3017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39440" y="4342449"/>
            <a:ext cx="2788920" cy="1005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9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5166359"/>
          </a:xfrm>
        </p:spPr>
        <p:txBody>
          <a:bodyPr>
            <a:normAutofit/>
          </a:bodyPr>
          <a:lstStyle/>
          <a:p>
            <a:endParaRPr lang="ru-RU" sz="6600" b="1" dirty="0" smtClean="0">
              <a:solidFill>
                <a:srgbClr val="FF0000"/>
              </a:solidFill>
            </a:endParaRPr>
          </a:p>
          <a:p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/>
              <a:t>                                            </a:t>
            </a:r>
            <a:r>
              <a:rPr lang="ru-RU" sz="6600" b="1" dirty="0" smtClean="0">
                <a:solidFill>
                  <a:srgbClr val="FF0000"/>
                </a:solidFill>
              </a:rPr>
              <a:t>А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/>
              <a:t>                 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  </a:t>
            </a:r>
            <a:r>
              <a:rPr lang="ru-RU" sz="6600" b="1" dirty="0" smtClean="0"/>
              <a:t>                       </a:t>
            </a:r>
            <a:r>
              <a:rPr lang="ru-RU" sz="6600" b="1" dirty="0" smtClean="0">
                <a:solidFill>
                  <a:srgbClr val="FF0000"/>
                </a:solidFill>
              </a:rPr>
              <a:t>О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/>
              <a:t>                                             </a:t>
            </a:r>
            <a:r>
              <a:rPr lang="ru-RU" sz="6600" b="1" dirty="0" smtClean="0">
                <a:solidFill>
                  <a:srgbClr val="FF0000"/>
                </a:solidFill>
              </a:rPr>
              <a:t>У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Х</a:t>
            </a: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28800" y="2926080"/>
            <a:ext cx="2971800" cy="891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828800" y="3977640"/>
            <a:ext cx="2971800" cy="22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828800" y="4206240"/>
            <a:ext cx="2971800" cy="777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677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У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</a:p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7200" b="1" dirty="0" smtClean="0">
                <a:solidFill>
                  <a:srgbClr val="FF0000"/>
                </a:solidFill>
              </a:rPr>
              <a:t>У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</a:p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7200" b="1" dirty="0" smtClean="0">
                <a:solidFill>
                  <a:srgbClr val="FF0000"/>
                </a:solidFill>
              </a:rPr>
              <a:t>О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</a:p>
          <a:p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851407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Читаем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                  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а</a:t>
            </a:r>
            <a:r>
              <a:rPr lang="ru-RU" sz="8000" b="1" dirty="0" smtClean="0"/>
              <a:t>                       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</a:p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о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sz="8000" b="1" dirty="0" smtClean="0"/>
              <a:t>                     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оу</a:t>
            </a: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608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52031"/>
            <a:ext cx="11132820" cy="78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Произнеси звук Х и почувствуй, где находится твой </a:t>
            </a:r>
            <a:r>
              <a:rPr lang="ru-RU" dirty="0" err="1" smtClean="0"/>
              <a:t>язычек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320" y="2511743"/>
            <a:ext cx="7726680" cy="4346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11780"/>
            <a:ext cx="4626204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Хлопни в ладоши, если услышишь звук 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740" y="1690688"/>
            <a:ext cx="6629399" cy="53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5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Договори последний звук в слове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ПЕТУ</a:t>
            </a:r>
          </a:p>
          <a:p>
            <a:r>
              <a:rPr lang="ru-RU" dirty="0" smtClean="0"/>
              <a:t>ПАСТУ</a:t>
            </a:r>
          </a:p>
          <a:p>
            <a:r>
              <a:rPr lang="ru-RU" dirty="0" smtClean="0"/>
              <a:t>ОТДЫ</a:t>
            </a:r>
          </a:p>
          <a:p>
            <a:r>
              <a:rPr lang="ru-RU" dirty="0" smtClean="0"/>
              <a:t>ЗАПА                                        Х</a:t>
            </a:r>
          </a:p>
          <a:p>
            <a:r>
              <a:rPr lang="ru-RU" dirty="0" smtClean="0"/>
              <a:t>ЛОПУ</a:t>
            </a:r>
          </a:p>
          <a:p>
            <a:r>
              <a:rPr lang="ru-RU" dirty="0" smtClean="0"/>
              <a:t>ГОРО</a:t>
            </a:r>
          </a:p>
          <a:p>
            <a:r>
              <a:rPr lang="ru-RU" dirty="0" smtClean="0"/>
              <a:t>ШОРО</a:t>
            </a:r>
          </a:p>
          <a:p>
            <a:r>
              <a:rPr lang="ru-RU" dirty="0" smtClean="0"/>
              <a:t>СТРА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09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Определи, сколько слогов в слове и найди положение звука 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517380" cy="50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0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27" y="365126"/>
            <a:ext cx="10956273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7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0" y="0"/>
            <a:ext cx="1209794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014"/>
            <a:ext cx="105156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60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272</Words>
  <Application>Microsoft Office PowerPoint</Application>
  <PresentationFormat>Широкоэкранный</PresentationFormat>
  <Paragraphs>61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ЗВУКИ Х, Х*, БУКВА Х</vt:lpstr>
      <vt:lpstr>Сосчитай сколько слогов в каждом слове, назови первый звук в этих словах</vt:lpstr>
      <vt:lpstr>Произнеси звук Х и почувствуй, где находится твой язычек</vt:lpstr>
      <vt:lpstr>Хлопни в ладоши, если услышишь звук Х</vt:lpstr>
      <vt:lpstr>Договори последний звук в слове</vt:lpstr>
      <vt:lpstr>Определи, сколько слогов в слове и найди положение звука 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Зарядка</vt:lpstr>
      <vt:lpstr>Загадки </vt:lpstr>
      <vt:lpstr>Из предметов выбери те, в названии которых звук Х стоит в начале слова</vt:lpstr>
      <vt:lpstr>Из предметов выбери те, в названии которых звук Х стоит в конце слова</vt:lpstr>
      <vt:lpstr>Из предметов выбери те, в названии которых звук Х стоит в середине слова</vt:lpstr>
      <vt:lpstr>Повтори чистоговорки </vt:lpstr>
      <vt:lpstr>            </vt:lpstr>
      <vt:lpstr>Читаем слоги</vt:lpstr>
      <vt:lpstr>Читаем слоги</vt:lpstr>
      <vt:lpstr>Читаем слова</vt:lpstr>
      <vt:lpstr>Читаем слова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сколько слогов в каждом слове, назови первый звук в этих словах</dc:title>
  <dc:creator>RePack by Diakov</dc:creator>
  <cp:lastModifiedBy>Agent 007</cp:lastModifiedBy>
  <cp:revision>10</cp:revision>
  <dcterms:created xsi:type="dcterms:W3CDTF">2021-11-07T07:29:44Z</dcterms:created>
  <dcterms:modified xsi:type="dcterms:W3CDTF">2021-12-07T15:24:39Z</dcterms:modified>
</cp:coreProperties>
</file>