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80" r:id="rId22"/>
    <p:sldId id="274" r:id="rId23"/>
    <p:sldId id="277" r:id="rId24"/>
    <p:sldId id="278" r:id="rId25"/>
    <p:sldId id="279" r:id="rId26"/>
    <p:sldId id="27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4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6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1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2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3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0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2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1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9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7BFCC-9E81-4852-BD8E-BA2F0840D19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58E8-7FDD-4799-BB6D-A8F888628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ЗВУКИ Р,Р*, БУКВА Р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880" y="365125"/>
            <a:ext cx="4899660" cy="58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3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 слова, где есть звук р, придумай с ними предложение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71" y="1685925"/>
            <a:ext cx="5818029" cy="5818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685925"/>
            <a:ext cx="38862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2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стоит звук Р, сколько слогов в слове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06" y="1690688"/>
            <a:ext cx="3119042" cy="1970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06" y="4274819"/>
            <a:ext cx="2824642" cy="2265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790" y="1525905"/>
            <a:ext cx="3067050" cy="2300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772" y="3538652"/>
            <a:ext cx="2513068" cy="3141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114" y="1690688"/>
            <a:ext cx="3944631" cy="2176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4" y="4048690"/>
            <a:ext cx="4080510" cy="27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6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 слова на заданный слог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РА-</a:t>
            </a:r>
          </a:p>
          <a:p>
            <a:r>
              <a:rPr lang="ru-RU" sz="6000" dirty="0" smtClean="0"/>
              <a:t>РО-</a:t>
            </a:r>
          </a:p>
          <a:p>
            <a:r>
              <a:rPr lang="ru-RU" sz="6000" dirty="0" smtClean="0"/>
              <a:t>РУ-</a:t>
            </a:r>
          </a:p>
          <a:p>
            <a:r>
              <a:rPr lang="ru-RU" sz="6000" dirty="0" smtClean="0"/>
              <a:t>РЫ-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7457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Убери звук Р, что получилось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Крошка</a:t>
            </a:r>
          </a:p>
          <a:p>
            <a:r>
              <a:rPr lang="ru-RU" sz="8000" dirty="0" smtClean="0"/>
              <a:t>Тропка</a:t>
            </a:r>
          </a:p>
          <a:p>
            <a:r>
              <a:rPr lang="ru-RU" sz="8000" dirty="0" smtClean="0"/>
              <a:t>Краска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9" y="3299660"/>
            <a:ext cx="2398295" cy="3558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46" y="2762751"/>
            <a:ext cx="3182352" cy="2386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598" y="638656"/>
            <a:ext cx="2785102" cy="27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5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профессию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800" dirty="0" smtClean="0"/>
              <a:t>В аптеке работает….</a:t>
            </a:r>
          </a:p>
          <a:p>
            <a:r>
              <a:rPr lang="ru-RU" sz="4800" dirty="0" smtClean="0"/>
              <a:t>В колокола звонит…..</a:t>
            </a:r>
          </a:p>
          <a:p>
            <a:r>
              <a:rPr lang="ru-RU" sz="4800" dirty="0" smtClean="0"/>
              <a:t>Траву косит…</a:t>
            </a:r>
          </a:p>
          <a:p>
            <a:r>
              <a:rPr lang="ru-RU" sz="4800" dirty="0" smtClean="0"/>
              <a:t>Землю пашет…</a:t>
            </a:r>
          </a:p>
          <a:p>
            <a:r>
              <a:rPr lang="ru-RU" sz="4800" dirty="0" smtClean="0"/>
              <a:t>Хлеб печет….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Где встречается звук Р*, где он стоит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695" y="3153252"/>
            <a:ext cx="3166310" cy="2330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003"/>
            <a:ext cx="2296027" cy="3130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407" y="3924191"/>
            <a:ext cx="2787239" cy="2887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736" y="-88569"/>
            <a:ext cx="3282616" cy="2418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763" y="1690688"/>
            <a:ext cx="2812737" cy="209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7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первого звука добавьте в слова звук 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БИТВА</a:t>
            </a:r>
          </a:p>
          <a:p>
            <a:r>
              <a:rPr lang="ru-RU" sz="6000" dirty="0" smtClean="0"/>
              <a:t>ТЮК</a:t>
            </a:r>
          </a:p>
          <a:p>
            <a:r>
              <a:rPr lang="ru-RU" sz="6000" dirty="0" smtClean="0"/>
              <a:t>ТЯПКА</a:t>
            </a:r>
          </a:p>
          <a:p>
            <a:r>
              <a:rPr lang="ru-RU" sz="6000" dirty="0" smtClean="0"/>
              <a:t>ПЯТКИ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551" y="3594082"/>
            <a:ext cx="3060898" cy="3428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872" y="1027906"/>
            <a:ext cx="3957257" cy="2352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035" y="941149"/>
            <a:ext cx="3063297" cy="2623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475" y="3380502"/>
            <a:ext cx="48387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1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слово Звуком Р или Р*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ТОПО…</a:t>
            </a:r>
          </a:p>
          <a:p>
            <a:r>
              <a:rPr lang="ru-RU" sz="6600" dirty="0" smtClean="0"/>
              <a:t>ФОНА…</a:t>
            </a:r>
          </a:p>
          <a:p>
            <a:r>
              <a:rPr lang="ru-RU" sz="6600" dirty="0" smtClean="0"/>
              <a:t>ЗАБО…</a:t>
            </a:r>
          </a:p>
          <a:p>
            <a:r>
              <a:rPr lang="ru-RU" sz="6600" dirty="0" smtClean="0"/>
              <a:t>БУКВА…</a:t>
            </a:r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7409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Буква Р- рука в кармане</a:t>
            </a:r>
          </a:p>
          <a:p>
            <a:r>
              <a:rPr lang="ru-RU" sz="6000" dirty="0" smtClean="0"/>
              <a:t>Буква Р- подарок маме</a:t>
            </a:r>
            <a:endParaRPr lang="ru-RU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129" y="2606040"/>
            <a:ext cx="3419871" cy="40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5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       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А            </a:t>
            </a:r>
            <a:r>
              <a:rPr lang="ru-RU" sz="4800" b="1" dirty="0" err="1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4800" b="1" dirty="0" smtClean="0"/>
              <a:t>       </a:t>
            </a:r>
            <a:endParaRPr lang="ru-RU" sz="4800" b="1" dirty="0"/>
          </a:p>
          <a:p>
            <a:r>
              <a:rPr lang="ru-RU" sz="4800" b="1" dirty="0" smtClean="0"/>
              <a:t>  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4800" b="1" dirty="0" smtClean="0"/>
              <a:t>  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О            </a:t>
            </a:r>
            <a:r>
              <a:rPr lang="ru-RU" sz="4800" b="1" dirty="0" err="1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/>
              <a:t>                        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</a:p>
          <a:p>
            <a:endParaRPr lang="ru-RU" sz="4800" b="1" dirty="0"/>
          </a:p>
          <a:p>
            <a:r>
              <a:rPr lang="ru-RU" sz="4800" b="1" dirty="0"/>
              <a:t> </a:t>
            </a:r>
            <a:r>
              <a:rPr lang="ru-RU" sz="4800" b="1" dirty="0" smtClean="0"/>
              <a:t>     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У               </a:t>
            </a:r>
            <a:r>
              <a:rPr lang="ru-RU" sz="4800" b="1" dirty="0" err="1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286000" y="2171700"/>
            <a:ext cx="2057400" cy="1325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68880" y="3680460"/>
            <a:ext cx="1691640" cy="4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68880" y="3977640"/>
            <a:ext cx="1691640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995160" y="2171700"/>
            <a:ext cx="3223260" cy="155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269480" y="3726180"/>
            <a:ext cx="2468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520940" y="3977640"/>
            <a:ext cx="2217420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974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слова, какой буквой они отличаются?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0" dirty="0" smtClean="0"/>
              <a:t> 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</a:p>
          <a:p>
            <a:r>
              <a:rPr lang="ru-RU" sz="20000" dirty="0" smtClean="0"/>
              <a:t> 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20000" dirty="0" smtClean="0"/>
              <a:t>    </a:t>
            </a:r>
          </a:p>
          <a:p>
            <a:endParaRPr lang="ru-RU" sz="20000" dirty="0" smtClean="0"/>
          </a:p>
        </p:txBody>
      </p:sp>
    </p:spTree>
    <p:extLst>
      <p:ext uri="{BB962C8B-B14F-4D97-AF65-F5344CB8AC3E}">
        <p14:creationId xmlns:p14="http://schemas.microsoft.com/office/powerpoint/2010/main" val="195278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я сделал раньше?   1           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3418413" cy="2626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17169"/>
            <a:ext cx="3418413" cy="2328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847" y="1757447"/>
            <a:ext cx="4475746" cy="2517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002" y="4409294"/>
            <a:ext cx="4009996" cy="2579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7382" y="1757447"/>
            <a:ext cx="2506418" cy="2517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718" y="4341813"/>
            <a:ext cx="3984035" cy="27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58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20000" dirty="0" smtClean="0">
                <a:solidFill>
                  <a:srgbClr val="FF0000"/>
                </a:solidFill>
              </a:rPr>
              <a:t>У-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20000" dirty="0" smtClean="0">
                <a:solidFill>
                  <a:srgbClr val="FF0000"/>
                </a:solidFill>
              </a:rPr>
              <a:t>У-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  <a:r>
              <a:rPr lang="ru-RU" sz="20000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140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  <a:r>
              <a:rPr lang="ru-RU" sz="20000" dirty="0" smtClean="0"/>
              <a:t>-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  <a:r>
              <a:rPr lang="ru-RU" sz="20000" dirty="0" smtClean="0"/>
              <a:t>-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0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20000" dirty="0" smtClean="0">
                <a:solidFill>
                  <a:srgbClr val="FF0000"/>
                </a:solidFill>
              </a:rPr>
              <a:t>О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</a:p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20000" dirty="0" smtClean="0">
                <a:solidFill>
                  <a:srgbClr val="FF0000"/>
                </a:solidFill>
              </a:rPr>
              <a:t>О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079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РС</a:t>
            </a:r>
          </a:p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20000" dirty="0" smtClean="0">
                <a:solidFill>
                  <a:srgbClr val="FF0000"/>
                </a:solidFill>
              </a:rPr>
              <a:t>О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РС</a:t>
            </a:r>
            <a:endParaRPr lang="ru-RU" sz="2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7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20000" dirty="0" smtClean="0">
                <a:solidFill>
                  <a:srgbClr val="FF0000"/>
                </a:solidFill>
              </a:rPr>
              <a:t>О-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20000" dirty="0" smtClean="0">
                <a:solidFill>
                  <a:srgbClr val="FF0000"/>
                </a:solidFill>
              </a:rPr>
              <a:t>О-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573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ХР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</a:p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ХР</a:t>
            </a:r>
            <a:r>
              <a:rPr lang="ru-RU" sz="20000" dirty="0" smtClean="0">
                <a:solidFill>
                  <a:srgbClr val="FF0000"/>
                </a:solidFill>
              </a:rPr>
              <a:t>О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endParaRPr lang="ru-RU" sz="2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86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20000" dirty="0" smtClean="0">
                <a:solidFill>
                  <a:srgbClr val="FF0000"/>
                </a:solidFill>
              </a:rPr>
              <a:t>А-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</a:p>
          <a:p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20000" dirty="0" smtClean="0">
                <a:solidFill>
                  <a:srgbClr val="FF0000"/>
                </a:solidFill>
              </a:rPr>
              <a:t>У</a:t>
            </a:r>
            <a:r>
              <a:rPr lang="ru-RU" sz="20000" dirty="0" smtClean="0">
                <a:solidFill>
                  <a:schemeClr val="accent1">
                    <a:lumMod val="50000"/>
                  </a:schemeClr>
                </a:solidFill>
              </a:rPr>
              <a:t>Р-М</a:t>
            </a:r>
            <a:r>
              <a:rPr lang="ru-RU" sz="20000" dirty="0" smtClean="0">
                <a:solidFill>
                  <a:srgbClr val="FF0000"/>
                </a:solidFill>
              </a:rPr>
              <a:t>А</a:t>
            </a:r>
          </a:p>
          <a:p>
            <a:endParaRPr lang="ru-RU" sz="20000" dirty="0"/>
          </a:p>
        </p:txBody>
      </p:sp>
    </p:spTree>
    <p:extLst>
      <p:ext uri="{BB962C8B-B14F-4D97-AF65-F5344CB8AC3E}">
        <p14:creationId xmlns:p14="http://schemas.microsoft.com/office/powerpoint/2010/main" val="67536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Он движется вперед задом наперед.</a:t>
            </a:r>
          </a:p>
          <a:p>
            <a:r>
              <a:rPr lang="ru-RU" sz="4800" dirty="0" smtClean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И все под водой хватает клешней.</a:t>
            </a:r>
            <a:endParaRPr lang="ru-RU" sz="4800" dirty="0"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7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первый звук в этом слове? Какой он?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810" y="1473557"/>
            <a:ext cx="8269623" cy="53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1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 рычит - РРРРРРРРРРРРРРРРРРРРРРР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7"/>
            <a:ext cx="6523306" cy="4108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815389"/>
            <a:ext cx="5715000" cy="3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5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первый звук у слов?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5053"/>
            <a:ext cx="5219920" cy="4596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065" y="1940807"/>
            <a:ext cx="5573629" cy="4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8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Зажги фонарик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2543175" cy="1800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175" y="1690688"/>
            <a:ext cx="2557711" cy="2557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50" y="1390398"/>
            <a:ext cx="4211052" cy="3158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762" y="1390398"/>
            <a:ext cx="3739815" cy="1916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94207"/>
            <a:ext cx="2350168" cy="2934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175" y="3917384"/>
            <a:ext cx="3395913" cy="2688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812" y="4579041"/>
            <a:ext cx="3041286" cy="20275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292" y="3540794"/>
            <a:ext cx="3641057" cy="22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9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Скажи наоборот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РА         РУ</a:t>
            </a:r>
          </a:p>
          <a:p>
            <a:r>
              <a:rPr lang="ru-RU" sz="7200" dirty="0" smtClean="0"/>
              <a:t>РО               ОР</a:t>
            </a:r>
          </a:p>
          <a:p>
            <a:r>
              <a:rPr lang="ru-RU" sz="7200" dirty="0" smtClean="0"/>
              <a:t>УР                       АР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57770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есники ее котят взять домой не захотят</a:t>
            </a:r>
          </a:p>
          <a:p>
            <a:r>
              <a:rPr lang="ru-RU" dirty="0" smtClean="0"/>
              <a:t>Ей не скажешь «Кошка брысь»</a:t>
            </a:r>
          </a:p>
          <a:p>
            <a:r>
              <a:rPr lang="ru-RU" dirty="0" smtClean="0"/>
              <a:t>Потому что это,,,,,,,,,</a:t>
            </a:r>
          </a:p>
          <a:p>
            <a:endParaRPr lang="ru-RU" dirty="0"/>
          </a:p>
          <a:p>
            <a:r>
              <a:rPr lang="ru-RU" dirty="0" smtClean="0"/>
              <a:t>В реке большая драка, поссорились два,,,,,,</a:t>
            </a:r>
          </a:p>
          <a:p>
            <a:endParaRPr lang="ru-RU" dirty="0"/>
          </a:p>
          <a:p>
            <a:r>
              <a:rPr lang="ru-RU" dirty="0" smtClean="0"/>
              <a:t>Где обедал воробей, в зоопарке у ,,,,,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920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235</Words>
  <Application>Microsoft Office PowerPoint</Application>
  <PresentationFormat>Широкоэкранный</PresentationFormat>
  <Paragraphs>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BatangChe</vt:lpstr>
      <vt:lpstr>Calibri</vt:lpstr>
      <vt:lpstr>Calibri Light</vt:lpstr>
      <vt:lpstr>Times New Roman</vt:lpstr>
      <vt:lpstr>Тема Office</vt:lpstr>
      <vt:lpstr>ЗВУКИ Р,Р*, БУКВА Р</vt:lpstr>
      <vt:lpstr>Что я сделал раньше?   1            2</vt:lpstr>
      <vt:lpstr>Загадка</vt:lpstr>
      <vt:lpstr>Какой первый звук в этом слове? Какой он?</vt:lpstr>
      <vt:lpstr>Собака рычит - РРРРРРРРРРРРРРРРРРРРРРР</vt:lpstr>
      <vt:lpstr>Какой первый звук у слов?</vt:lpstr>
      <vt:lpstr>Зажги фонарик  </vt:lpstr>
      <vt:lpstr>Скажи наоборот</vt:lpstr>
      <vt:lpstr>Загадка</vt:lpstr>
      <vt:lpstr>Вспомни слова, где есть звук р, придумай с ними предложение</vt:lpstr>
      <vt:lpstr>Где стоит звук Р, сколько слогов в слове</vt:lpstr>
      <vt:lpstr>Вспомни слова на заданный слог</vt:lpstr>
      <vt:lpstr>Убери звук Р, что получилось</vt:lpstr>
      <vt:lpstr>Назови профессию</vt:lpstr>
      <vt:lpstr>После первого звука добавьте в слова звук Р</vt:lpstr>
      <vt:lpstr>Закончи слово Звуком Р или Р*</vt:lpstr>
      <vt:lpstr>БУКВА Р</vt:lpstr>
      <vt:lpstr>Прочитай слоги</vt:lpstr>
      <vt:lpstr>Прочитай слова, какой буквой они отличаются?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я сделал раньше?   1            2</dc:title>
  <dc:creator>RePack by Diakov</dc:creator>
  <cp:lastModifiedBy>Agent 007</cp:lastModifiedBy>
  <cp:revision>15</cp:revision>
  <dcterms:created xsi:type="dcterms:W3CDTF">2021-11-15T12:53:06Z</dcterms:created>
  <dcterms:modified xsi:type="dcterms:W3CDTF">2021-11-22T20:21:57Z</dcterms:modified>
</cp:coreProperties>
</file>