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500042"/>
            <a:ext cx="3714776" cy="18943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Витаминное здоровье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143248"/>
            <a:ext cx="3243274" cy="1371600"/>
          </a:xfrm>
        </p:spPr>
        <p:txBody>
          <a:bodyPr/>
          <a:lstStyle/>
          <a:p>
            <a:r>
              <a:rPr lang="ru-RU" dirty="0" err="1" smtClean="0"/>
              <a:t>Билик</a:t>
            </a:r>
            <a:r>
              <a:rPr lang="ru-RU" dirty="0" smtClean="0"/>
              <a:t> Лилия Николаевна</a:t>
            </a:r>
          </a:p>
          <a:p>
            <a:r>
              <a:rPr lang="ru-RU" dirty="0" smtClean="0"/>
              <a:t>2 младшая группа </a:t>
            </a:r>
          </a:p>
          <a:p>
            <a:r>
              <a:rPr lang="ru-RU" dirty="0" err="1" smtClean="0"/>
              <a:t>Мадоу</a:t>
            </a:r>
            <a:r>
              <a:rPr lang="ru-RU" dirty="0" smtClean="0"/>
              <a:t> Умка</a:t>
            </a:r>
            <a:endParaRPr lang="ru-RU" dirty="0"/>
          </a:p>
        </p:txBody>
      </p:sp>
      <p:pic>
        <p:nvPicPr>
          <p:cNvPr id="1027" name="Picture 3" descr="C:\Users\1\Desktop\фото на фрукты\375-3757031_clipart-watermelon-png-downloa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13459"/>
            <a:ext cx="3786214" cy="3544541"/>
          </a:xfrm>
          <a:prstGeom prst="rect">
            <a:avLst/>
          </a:prstGeom>
          <a:noFill/>
        </p:spPr>
      </p:pic>
      <p:pic>
        <p:nvPicPr>
          <p:cNvPr id="1028" name="Picture 4" descr="C:\Users\1\Desktop\фото на фрукты\еда_DoV (15)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142852"/>
            <a:ext cx="3294050" cy="2048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фото на фрукты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фото на фрукты\i25UgjGWBJOM5rO5BfFUldrOYoGO2vT5oar8YL_lbKMWOwBBKJzW3tGc3IkGMhTXzFQhmcqhoeFKENnh7GJWW88pXp19xEPHwbbx83SpVIDEhzvZjtu77_r26n_o4X6-XW1YJincxpKBxo3mAjgVyON-Aoe9moiDM2-imfFlAQueZUDfa6gt0o_AjK9P6lSptvpEtYTHwbCGoew2mety3CAVPF0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3604103"/>
            <a:ext cx="3241680" cy="3253897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4282" y="0"/>
            <a:ext cx="63579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Расширить и обобщить знания детей об овощах через разные виды деятельности. Объяснить, что в овощах содержаться витамины, необходимые для нашего здоровья.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1\Desktop\фото на фрукты\IMG-3d8eac4bb70d7d42a2933550f10c26b9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3714752"/>
            <a:ext cx="3270237" cy="2452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фото на фрукты\applepic06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333628"/>
            <a:ext cx="3429024" cy="2524372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4282" y="214290"/>
            <a:ext cx="828677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Создать условия для формирования у детей познавательного интереса.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Формировать умение различать овощи по цвету, форме, величине.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Развивать у детей стремление отражать свои представления в продуктивной деятельности (рисование, лепка, аппликация).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Расширять кругозор, развивать наблюдательность, любознательность, связную речь, обогащать словарь детей.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Воспитывать у детей желание участвовать в трудовой деятельности (посадка лука)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Воспитывать культуру питания, понимать, что за каждым овощем скрывается определенная польза </a:t>
            </a:r>
          </a:p>
        </p:txBody>
      </p:sp>
      <p:pic>
        <p:nvPicPr>
          <p:cNvPr id="3075" name="Picture 3" descr="C:\Users\1\Desktop\фото на фрукты\IMG-34c56874237a8f7019099b7c6aa5f115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3428934"/>
            <a:ext cx="2571800" cy="342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42844" y="285728"/>
            <a:ext cx="85835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Предполагаемый результат: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 знают и называют овощи по внешнему виду, цвету, форме.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 понимают, что овощи растут на огороде, на грядке.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 детей с формированы представления о пользе витаминов.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Развитие познавательно-исследовательских и творческих способностей детей.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Повышение речевой активности, активизация словаря по теме: «Овощи».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Проявление  желания у детей есть овощи в любом виде (сырые, жареные, вареные).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Привлечение родителей в реализации проекта.</a:t>
            </a:r>
          </a:p>
        </p:txBody>
      </p:sp>
      <p:pic>
        <p:nvPicPr>
          <p:cNvPr id="5125" name="Picture 5" descr="C:\Users\1\Desktop\фото на фрукты\IMG-c6071b42e8d7692d8fdf62a79ac5c139-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3286100"/>
            <a:ext cx="1785950" cy="3571900"/>
          </a:xfrm>
          <a:prstGeom prst="rect">
            <a:avLst/>
          </a:prstGeom>
          <a:noFill/>
        </p:spPr>
      </p:pic>
      <p:pic>
        <p:nvPicPr>
          <p:cNvPr id="1026" name="Picture 2" descr="C:\Users\1\Desktop\фото на фрукты\IMG-c146abed46cdc20fdee24a5dd24fcf77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3143224"/>
            <a:ext cx="278608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42852"/>
            <a:ext cx="806015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Основной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неделя – «Овощи»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муляжей «Овощи». Обратить внимание на цвет, форму, размер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предметных картинок и иллюстраций по теме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сказок «Репка», «Пых», «Вершки-корешки»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Осенний праздник «Зайка-огородник»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Аппликация «Морковка для зайчика»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Экскурсия на кухню детского сада. Наблюдение за приготовлением супа.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Дидактическая игра «Обед для кукол»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Собирание разрезных картинок: «Овощи»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Пальчиковая гимнастика «Мы капусту рубим»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 «Здоровое питание для детей»</a:t>
            </a:r>
          </a:p>
        </p:txBody>
      </p:sp>
      <p:pic>
        <p:nvPicPr>
          <p:cNvPr id="3" name="Picture 4" descr="C:\Users\1\Desktop\фото на фрукты\banan-51-foto-2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4071942"/>
            <a:ext cx="3628014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неделя </a:t>
            </a:r>
            <a:r>
              <a:rPr lang="ru-RU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Огород на окне</a:t>
            </a:r>
            <a:r>
              <a:rPr lang="ru-RU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с детьми на темы: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растёт на огороде?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ухаживать за огородом?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Посадка лука и зелени на окне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Трудовая деятельность - поливка саженцев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Наблюдение за ростом лука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Лепка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Лучок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(из грецких орехов)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Отгадывание загадок об овощах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Разложи овощи и фрукты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Хороводная игра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Огород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Рисование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Польём огород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Изготовление родителями альбома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 с грядки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Users\1\Desktop\фото на фрукты\scale_1200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3857628"/>
            <a:ext cx="3005134" cy="2384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en-US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неделя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Витамины</a:t>
            </a:r>
            <a:r>
              <a:rPr lang="ru-RU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Беседа с детьми на тему: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живут витамины?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ситуация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звери не болели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…»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Лото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Овощи - фрукты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Пластилинография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Витамины в банке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Чудесный мешочек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Кабачок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Развлечение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гостях у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Витаминкина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уголка 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Здоровое питание</a:t>
            </a: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родителей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1\Desktop\фото на фрукты\img7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643314"/>
            <a:ext cx="3905256" cy="2928942"/>
          </a:xfrm>
          <a:prstGeom prst="rect">
            <a:avLst/>
          </a:prstGeom>
          <a:noFill/>
        </p:spPr>
      </p:pic>
      <p:pic>
        <p:nvPicPr>
          <p:cNvPr id="4098" name="Picture 2" descr="C:\Users\1\Desktop\фото на фрукты\ovoshchi-frukty-vitaminy-bukv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0"/>
            <a:ext cx="3338630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642918"/>
            <a:ext cx="7000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Хороводная игра: «Есть у нас огород»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214422"/>
            <a:ext cx="835821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поет, а дети передвигаются по кругу и подпевают: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у нас огород,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 зеленый лук растет.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такой ширины,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такой вышины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(Вкруг встает и танцует ребенок в маске лука)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у нас огород,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 морковка растет…(В круг выходит ребенок в маске морковки)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свеколка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растет…(Ребенок в маске свеклы). Можно перечислять любые овощи (на усмотрения воспитателя)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огород мы пойдем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Хоровод заведем.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Будем петь и плясать.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Урожай наш собирать.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наклоняются и собирают урожай с грядки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1\Desktop\фото на фрукты\img_56f68fcb9aee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4558116"/>
            <a:ext cx="2420930" cy="2299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малой подвижности: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«Огород у нас в порядке»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42844" y="928670"/>
            <a:ext cx="864396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корзине у воспитателя лежат овощи.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Воспитатель: Хороший урожай мы собрали. А капуста, какая замечательная выросла. Давайте вспомним как все начиналось.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Огород у нас в порядке,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весной вскопали грядки (имитация работы с лопатой)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пололи огород (наклоны, руками достать до пола)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Поливали огород (показать, как поливали)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лунках маленьких не густо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Посадили мы капусту (присесть на корточки, обхватить руками колени)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Лето все она толстела,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Разрасталась вширь и ввысь (медленно подняться)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сейчас ей тесно бедной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Говорит: «Посторонись!» (Топнуть ногой в конце фразы).</a:t>
            </a:r>
          </a:p>
        </p:txBody>
      </p:sp>
      <p:pic>
        <p:nvPicPr>
          <p:cNvPr id="3075" name="Picture 3" descr="C:\Users\1\Desktop\фото на фрукты\tomato-clip-art-6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4816463"/>
            <a:ext cx="3260765" cy="2041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675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Витаминное здоровье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Agent 007</cp:lastModifiedBy>
  <cp:revision>39</cp:revision>
  <dcterms:created xsi:type="dcterms:W3CDTF">2021-10-23T13:35:49Z</dcterms:created>
  <dcterms:modified xsi:type="dcterms:W3CDTF">2021-11-12T18:40:38Z</dcterms:modified>
</cp:coreProperties>
</file>