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8" r:id="rId12"/>
    <p:sldId id="265" r:id="rId13"/>
    <p:sldId id="270" r:id="rId14"/>
    <p:sldId id="272" r:id="rId15"/>
    <p:sldId id="273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05965-CF0B-4480-A65E-C9AE8C3F62E6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79C5E-786D-4B55-A0FE-4E8AC8E38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03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79C5E-786D-4B55-A0FE-4E8AC8E3862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15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BB0-1C67-48AA-870A-608527BF449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57DE-F023-4A52-87C4-91F5A7BA2A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BB0-1C67-48AA-870A-608527BF449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57DE-F023-4A52-87C4-91F5A7BA2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BB0-1C67-48AA-870A-608527BF449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57DE-F023-4A52-87C4-91F5A7BA2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BB0-1C67-48AA-870A-608527BF449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57DE-F023-4A52-87C4-91F5A7BA2A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BB0-1C67-48AA-870A-608527BF449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57DE-F023-4A52-87C4-91F5A7BA2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BB0-1C67-48AA-870A-608527BF449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57DE-F023-4A52-87C4-91F5A7BA2A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BB0-1C67-48AA-870A-608527BF449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57DE-F023-4A52-87C4-91F5A7BA2A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BB0-1C67-48AA-870A-608527BF449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57DE-F023-4A52-87C4-91F5A7BA2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BB0-1C67-48AA-870A-608527BF449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57DE-F023-4A52-87C4-91F5A7BA2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BB0-1C67-48AA-870A-608527BF449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57DE-F023-4A52-87C4-91F5A7BA2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BB0-1C67-48AA-870A-608527BF449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57DE-F023-4A52-87C4-91F5A7BA2A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549BB0-1C67-48AA-870A-608527BF449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6857DE-F023-4A52-87C4-91F5A7BA2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YlOYmSQ6VUI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lzwEncn0y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s://www.youtube.com/watch?v=hAVY2SrtHRc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youtube.com/watch?v=qKV1Lo9Z7CE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youtube.com/watch?v=WlD54eF1-7E" TargetMode="External"/><Relationship Id="rId4" Type="http://schemas.openxmlformats.org/officeDocument/2006/relationships/hyperlink" Target="https://www.youtube.com/watch?v=XJiV-O2gkTQ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KV1Lo9Z7CE&amp;ab_channel=KolyaKomarov" TargetMode="External"/><Relationship Id="rId2" Type="http://schemas.openxmlformats.org/officeDocument/2006/relationships/hyperlink" Target="https://www.youtube.com/watch?v=80piurqlvOo&amp;ab_channel=NasledieVolga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2NuPZIXGKQA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99_8iaCQ1Ho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otplayer.ru/?s=%D0%B0%D0%BD%D0%B4%D1%80%D0%B5%D0%B9+%D0%B1%D0%B0%D1%80%D0%B4%D0%B8%D0%BD+%D0%BE%D1%80%D0%B3%D0%B0%D0%BD" TargetMode="External"/><Relationship Id="rId2" Type="http://schemas.openxmlformats.org/officeDocument/2006/relationships/hyperlink" Target="https://www.youtube.com/watch?v=zXTOWkIoFHw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07504" y="116632"/>
            <a:ext cx="8712968" cy="1656184"/>
          </a:xfrm>
        </p:spPr>
        <p:txBody>
          <a:bodyPr/>
          <a:lstStyle/>
          <a:p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дошкольное образовательное учреждение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развития ребенка – детский сад № 374 »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Самара</a:t>
            </a:r>
          </a:p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5508104" y="5445224"/>
            <a:ext cx="3635896" cy="141277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1400" b="1" dirty="0"/>
              <a:t>Автор идеи:</a:t>
            </a:r>
            <a:endParaRPr lang="ru-RU" sz="1400" dirty="0"/>
          </a:p>
          <a:p>
            <a:pPr marL="45720" indent="0">
              <a:buNone/>
            </a:pPr>
            <a:r>
              <a:rPr lang="ru-RU" sz="1400" b="1" dirty="0" smtClean="0"/>
              <a:t>Александрова Ольга Николаевна, </a:t>
            </a:r>
            <a:r>
              <a:rPr lang="ru-RU" sz="1400" b="1" dirty="0"/>
              <a:t>воспитатель МАДОУ «Детский сад </a:t>
            </a:r>
            <a:r>
              <a:rPr lang="ru-RU" sz="1400" b="1" dirty="0" smtClean="0"/>
              <a:t>№374»  </a:t>
            </a:r>
            <a:r>
              <a:rPr lang="ru-RU" sz="1400" b="1" dirty="0" err="1"/>
              <a:t>г.о</a:t>
            </a:r>
            <a:r>
              <a:rPr lang="ru-RU" sz="1400" b="1" dirty="0"/>
              <a:t>. Самара</a:t>
            </a:r>
            <a:endParaRPr lang="ru-RU" sz="1400" dirty="0"/>
          </a:p>
          <a:p>
            <a:pPr marL="45720" indent="0">
              <a:buNone/>
            </a:pPr>
            <a:r>
              <a:rPr lang="ru-RU" sz="1400" b="1" dirty="0"/>
              <a:t> </a:t>
            </a:r>
            <a:endParaRPr lang="ru-RU" sz="1400" dirty="0"/>
          </a:p>
          <a:p>
            <a:pPr marL="45720" indent="0">
              <a:buNone/>
            </a:pPr>
            <a:r>
              <a:rPr lang="ru-RU" sz="1400" dirty="0"/>
              <a:t>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568952" cy="1872208"/>
          </a:xfrm>
          <a:prstGeom prst="snip1Rect">
            <a:avLst/>
          </a:prstGeom>
          <a:solidFill>
            <a:srgbClr val="00B0F0"/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20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Виртуальная экскурсия </a:t>
            </a:r>
            <a:r>
              <a:rPr lang="ru-RU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«Прогулка по улице Куйбышева» </a:t>
            </a:r>
            <a:br>
              <a:rPr lang="ru-RU" sz="20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573016"/>
            <a:ext cx="4608512" cy="30606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6252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154461" y="0"/>
            <a:ext cx="8712968" cy="676875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>
                <a:solidFill>
                  <a:srgbClr val="C00000"/>
                </a:solidFill>
              </a:rPr>
              <a:t> </a:t>
            </a:r>
            <a:r>
              <a:rPr lang="ru-RU" dirty="0" smtClean="0">
                <a:solidFill>
                  <a:srgbClr val="C00000"/>
                </a:solidFill>
              </a:rPr>
              <a:t>                                  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Госбанка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Пройдем по улице дальше и рассмотрим дом № 112. В 1895 году строительство такого здания началось по улице Дворянской, которая ныне носит имя Куйбышева, на основании проекта самарского архитектора А. А. Щербачёва. Все работы были завершены четыре года спустя, и филиал Госбанка в Самаре  получил собственное помещение. Здание было построено в стиле ренессанс.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зайти внутрь и пройти по прекрасным залам особняка».</a:t>
            </a:r>
          </a:p>
          <a:p>
            <a:pPr marL="45720" indent="0">
              <a:buNone/>
            </a:pPr>
            <a:endParaRPr lang="ru-RU" dirty="0"/>
          </a:p>
          <a:p>
            <a:pPr marL="228600" lvl="8"/>
            <a:r>
              <a:rPr lang="ru-RU" dirty="0"/>
              <a:t> </a:t>
            </a:r>
            <a:endParaRPr lang="ru-RU" dirty="0" smtClean="0"/>
          </a:p>
          <a:p>
            <a:pPr marL="228600" lvl="8"/>
            <a:endParaRPr lang="ru-RU" u="sng" dirty="0">
              <a:hlinkClick r:id="rId2"/>
            </a:endParaRPr>
          </a:p>
          <a:p>
            <a:pPr marL="228600" lvl="8"/>
            <a:endParaRPr lang="ru-RU" u="sng" dirty="0" smtClean="0">
              <a:hlinkClick r:id="rId2"/>
            </a:endParaRPr>
          </a:p>
          <a:p>
            <a:pPr marL="228600" lvl="8"/>
            <a:endParaRPr lang="ru-RU" u="sng" dirty="0">
              <a:hlinkClick r:id="rId2"/>
            </a:endParaRPr>
          </a:p>
          <a:p>
            <a:pPr marL="228600" lvl="8"/>
            <a:endParaRPr lang="ru-RU" u="sng" dirty="0" smtClean="0">
              <a:hlinkClick r:id="rId2"/>
            </a:endParaRPr>
          </a:p>
          <a:p>
            <a:pPr marL="228600" lvl="8"/>
            <a:endParaRPr lang="ru-RU" u="sng" dirty="0">
              <a:hlinkClick r:id="rId2"/>
            </a:endParaRPr>
          </a:p>
          <a:p>
            <a:pPr marL="228600" lvl="8"/>
            <a:endParaRPr lang="ru-RU" u="sng" dirty="0" smtClean="0">
              <a:hlinkClick r:id="rId2"/>
            </a:endParaRPr>
          </a:p>
          <a:p>
            <a:pPr marL="228600" lvl="8"/>
            <a:endParaRPr lang="ru-RU" u="sng" dirty="0">
              <a:hlinkClick r:id="rId2"/>
            </a:endParaRPr>
          </a:p>
          <a:p>
            <a:pPr marL="228600" lvl="8"/>
            <a:endParaRPr lang="ru-RU" u="sng" dirty="0" smtClean="0">
              <a:hlinkClick r:id="rId2"/>
            </a:endParaRPr>
          </a:p>
          <a:p>
            <a:pPr marL="228600" lvl="8"/>
            <a:endParaRPr lang="ru-RU" u="sng" dirty="0">
              <a:hlinkClick r:id="rId2"/>
            </a:endParaRPr>
          </a:p>
          <a:p>
            <a:pPr marL="228600" lvl="8"/>
            <a:endParaRPr lang="ru-RU" u="sng" dirty="0" smtClean="0">
              <a:hlinkClick r:id="rId2"/>
            </a:endParaRPr>
          </a:p>
          <a:p>
            <a:pPr marL="228600" lvl="8"/>
            <a:endParaRPr lang="ru-RU" u="sng" dirty="0">
              <a:hlinkClick r:id="rId2"/>
            </a:endParaRPr>
          </a:p>
          <a:p>
            <a:pPr marL="45720" lvl="8" indent="0">
              <a:buNone/>
            </a:pP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45720" lvl="8" indent="0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45720" lvl="8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://www.youtube.com/watch?v=YlOYmSQ6VUI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Объект 4" descr="C:\Users\Андрей\Desktop\Государственный-банк.jpg"/>
          <p:cNvPicPr>
            <a:picLocks noGrp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4032448" cy="27363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33CC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C:\Users\Андрей\Desktop\10712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2132856"/>
            <a:ext cx="3935389" cy="27363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33CC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228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404664"/>
            <a:ext cx="4175320" cy="3873584"/>
          </a:xfrm>
        </p:spPr>
        <p:txBody>
          <a:bodyPr>
            <a:normAutofit fontScale="25000" lnSpcReduction="20000"/>
          </a:bodyPr>
          <a:lstStyle/>
          <a:p>
            <a:pPr marL="45720" indent="0" fontAlgn="base">
              <a:buNone/>
            </a:pPr>
            <a:r>
              <a:rPr lang="ru-RU" sz="5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«Есть </a:t>
            </a: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Самаре теремок – заглядишься поневоле!</a:t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Умиляет красотой! Крыша – шахматное поле.</a:t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Домик-пряник! Весь в глазури! Справа башенка и слева.</a:t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детстве думал: здесь живёт Шахматная Королева.</a:t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Утром выйдет на балкон, где перильца все резные.</a:t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башенки глядит, что вонзают в небо шпили.</a:t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крылечке, как игрушка, (чудная архитектура!)</a:t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приказы отдаёт слугам – шахматным фигурам.</a:t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Домик-чудо! Как из сказки! Аркой выгнуты оконца.</a:t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весенним ясным днём в них заглядывает солнце.</a:t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Домик сахарный. Игрушка. Петушок на палочке!</a:t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балкончики в узорах. Дверцы тоже </a:t>
            </a:r>
            <a:r>
              <a:rPr lang="ru-RU" sz="5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арочкой</a:t>
            </a: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Домик-праздник! Домик-радость! Чистая феерия!</a:t>
            </a:r>
            <a:b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Домик </a:t>
            </a:r>
            <a:r>
              <a:rPr lang="ru-RU" sz="5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Клодта</a:t>
            </a:r>
            <a:r>
              <a:rPr lang="ru-RU" sz="5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*. Стиль модерн. В сказку вдруг поверил я</a:t>
            </a:r>
            <a:r>
              <a:rPr lang="ru-RU" sz="5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  <a:endParaRPr lang="ru-RU" sz="5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" indent="0">
              <a:buNone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(«Из детства»,   Женя Иванов)</a:t>
            </a: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fontAlgn="base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Объект 4" descr="C:\Users\Андрей\Desktop\586090_1000.jpg"/>
          <p:cNvPicPr>
            <a:picLocks noGrp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4320480" cy="36724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977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5157192"/>
            <a:ext cx="8054280" cy="1512168"/>
          </a:xfrm>
        </p:spPr>
        <p:txBody>
          <a:bodyPr/>
          <a:lstStyle/>
          <a:p>
            <a:pPr marL="0" indent="0">
              <a:buNone/>
            </a:pPr>
            <a:r>
              <a:rPr lang="ru-RU" sz="14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sz="14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://www.youtube.com/watch?v=9lzwEncn0yk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«В 2019 году в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особняке </a:t>
            </a:r>
            <a:r>
              <a:rPr lang="ru-RU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Клодта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представили новую коллекцию авторских кукол Ольги Бакановой. Посетим эту выставку?»</a:t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https://www.youtube.com/watch?v=hAVY2SrtHRc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064895" cy="374441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Особняк </a:t>
            </a:r>
            <a:r>
              <a:rPr lang="ru-RU" sz="1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Клодта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Детская 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картинная галерея.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«Посмотрите, какое красивое здание! Этот необычный дом, увидев  впервые, все  замирают в восхищении, и не могут  оторваться – до чего красив! Домик этот – похож на  волшебный миниатюрный замок с высокой шатровой кровлей с рисунком в "шашечку", которую венчают  башенки со шпилями и замысловатыми флюгерами, напоминающий замок из сказок Шарля Перро. Ставим ребенка в проблемную ситуацию – А может этот «теремок» попал к нам из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сказки? 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просмотреть увлекательный видеоролик  о сказочном памятнике архитектуры города Самары – сказочном  домике на улице Куйбышева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кто же живет  в нем сейчас? Дети узнают из видеоролика, что в настоявшее время там расположена Детская картинная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галерея. Предлагаю зайти внутрь и посмотреть коллекцию авторских кукол Ольги Бакановой»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Андрей\Desktop\image1_5_180_12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2592" y="2993605"/>
            <a:ext cx="1296144" cy="1944216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ндрей\Desktop\image1_180_12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2993605"/>
            <a:ext cx="1224136" cy="1836204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0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44624"/>
            <a:ext cx="8496943" cy="1584176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Особняк </a:t>
            </a:r>
            <a:r>
              <a:rPr lang="ru-RU" sz="16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Наумова или Дом </a:t>
            </a:r>
            <a:r>
              <a:rPr lang="ru-RU" sz="16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Пионеров</a:t>
            </a:r>
            <a:br>
              <a:rPr lang="ru-RU" sz="16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«Главная улица Самары привела нас к зданию № 151. Это бывший особняк Наумова, предводителя дворянства (архитектор А. Щербачёв).  </a:t>
            </a:r>
            <a:r>
              <a:rPr lang="ru-RU" sz="1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«Дом наш обращал на себя всеобщее внимание, им, бывало, постоянно любовались пассажиры с проходивших мимо него пароходов» (А. Н. Наумов</a:t>
            </a:r>
            <a:r>
              <a:rPr lang="ru-RU" sz="1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u="sng" dirty="0">
                <a:effectLst/>
                <a:hlinkClick r:id="rId2"/>
              </a:rPr>
              <a:t> </a:t>
            </a:r>
            <a:r>
              <a:rPr lang="ru-RU" sz="14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https://www.youtube.com/watch?v=qKV1Lo9Z7CE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(02.37 – 05.12)</a:t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132856"/>
            <a:ext cx="4176464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3861048"/>
            <a:ext cx="4107770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1067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19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Струковский</a:t>
            </a:r>
            <a:r>
              <a:rPr lang="ru-RU" sz="16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сад</a:t>
            </a:r>
            <a:br>
              <a:rPr lang="ru-RU" sz="16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>«Итак, мы дошли до пересечения с улицей Красноармейской и видим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красивый вход в </a:t>
            </a:r>
            <a:r>
              <a:rPr lang="ru-RU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Струковский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парк, любимое место отдыха горожан. В начале 19-го века лесной массив (11 га), примыкающий непосредственно к набережной Волги, принадлежал управляющему соляными приисками Г. Струкову. На территории была построена усадьба и разбит сад. С его отъездом место пришло в запустение, пока в конце века, при П. Алабине, его не стали рассматривать как городской сад. В 1936-м он был преобразован в парк: заасфальтированы дорожки, установлены аттракционы, построены летняя эстрада и бассейн "Чайка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"».</a:t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«Ребята, вы устали? Предлагаю вам прогуляться по тенистым аллеям парка и отдохнуть от суеты города»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2852936"/>
            <a:ext cx="3960440" cy="2438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Объект 4" descr="C:\Users\Андрей\Desktop\strukovskiy.jpg"/>
          <p:cNvPicPr>
            <a:picLocks noGrp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2852936"/>
            <a:ext cx="3816424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1571735" y="6086911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www.youtube.com/watch?v=XJiV-O2gkTQ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https://www.youtube.com/watch?v=WlD54eF1-7E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396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1" cy="4968552"/>
          </a:xfrm>
        </p:spPr>
        <p:txBody>
          <a:bodyPr/>
          <a:lstStyle/>
          <a:p>
            <a:pPr algn="ctr"/>
            <a:r>
              <a:rPr lang="ru-RU" sz="14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«Главная улица Самары имеет гораздо большее количество построек, относящихся к памятникам архитектуры федерального значения. Мы коснулись лишь некоторых. Властями рассматривается вопрос, чтобы сделать улицу пешеходной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Наша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по улице Куйбышева подошла к концу. Внимательны ли вы были? Попробуйте ответить на следующие вопросы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раньше называлась улица Куйбышева?</a:t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из зданий разработал архитектор А.А. Щербачев?</a:t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Какой музыкальный инструмент мы слушали в Самарской Кирхе?</a:t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Какое здание в Самаре называют «Пряничным домиком»?</a:t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 какого материала построен особняк Наумова?</a:t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Кому установлен памятник на площади Революции?</a:t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Какую выставку мы посетили в Доме </a:t>
            </a:r>
            <a:r>
              <a:rPr lang="ru-RU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Клодта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«Губерния Самарская с божественною силою,</a:t>
            </a:r>
            <a:br>
              <a:rPr lang="ru-RU" sz="16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 в сердце и в душе моей всегда будешь любимою.</a:t>
            </a:r>
            <a:br>
              <a:rPr lang="ru-RU" sz="16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Горжусь твоей историей, традициями славными,</a:t>
            </a:r>
            <a:br>
              <a:rPr lang="ru-RU" sz="16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Твоею стариною и улицами главными…»</a:t>
            </a:r>
            <a:br>
              <a:rPr lang="ru-RU" sz="16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3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352928" cy="4017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и подошла к завершению наша увлекательная прогулка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улице Куйбышева, где мы познакомились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интересными объектами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родного города,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посетили музеи и выставки, послушали прекрасную музыку, прогулялись по парку.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забываем дать задание:  сделайте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зарисовки   </a:t>
            </a:r>
          </a:p>
          <a:p>
            <a:pPr marL="4572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мы можем с уверенностью сказать, что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интернет-маршрут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одной из  наиболее эффективной формы сотрудничества педагогов с родителями в современном мире. Его целью является повышение педагогической компетенции родителей, обогащение детско-родительских отношений, вовлечении их в образовательный процесс и обогащение цифрового образования.</a:t>
            </a:r>
          </a:p>
          <a:p>
            <a:pPr marL="4572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Андрей\Desktop\imgpreview (1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2708920"/>
            <a:ext cx="2985120" cy="298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6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208912" cy="6192688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 шести лет должен</a:t>
            </a:r>
            <a:b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познать место, где он родился и</a:t>
            </a:r>
            <a:b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живет» (Каменский Я.А. «Материнская школа»)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опыта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восприятия многообразия красоты родного города на примере фасадов, конструкции и декора зданий на улице Куйбышева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бережное отношение к памятникам архитектуры, эмоциональный отклик на их эстетические качества, желание принимать участие в их сохранении;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представление детей об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архитектуре,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 совокупности зданий с разными конструкциями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декором;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трансляции архитектурных образов посредством художественного творчества;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сравнивать старинные и современные здания, замечать  форму зданий, окон, дверей, балконов, их расположение и украшения, цветовое решение. </a:t>
            </a:r>
          </a:p>
          <a:p>
            <a:pPr marL="4572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Техническое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 проектор, экран,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ноутбук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компьютер,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колонки,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572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интернет,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/>
          </a:p>
          <a:p>
            <a:pPr marL="4572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424936" cy="597666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Уважаемые коллеги!</a:t>
            </a:r>
          </a:p>
          <a:p>
            <a:pPr marL="4572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создала экскурсию для дошкольников по улице Куйбышева для того, чтобы обогатить опыт восприятия красоты родного города. Для прогулки  наметила маршрут и выбрала, на мой взгляд, наиболее примечательные для детей здания и объекты, имеющие интересную историю.</a:t>
            </a:r>
            <a:r>
              <a:rPr lang="ru-RU" sz="1600" dirty="0"/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моментом является мотивация, вызвать желание совершить данное путешествие</a:t>
            </a:r>
          </a:p>
          <a:p>
            <a:pPr marL="4572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виртуальной экскурсии предусмотрено,  что дети уже имеют опыт восприятия архитектуры (реализация программы по художественно-эстетическому развитию старших дошкольников «Такие разные постройки. Знакомим дошкольников с архитектурой Самары!»  (автора Г. А. Рубан). Большое внимание  уделено развитию первичных представлений о конструктивно-пластическом языке архитектуры параллельно с практической творческой деятельностью дошкольников. Возраст 5-7 лет наиболее целесообразный период для эстетического и художественного развития.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адеюсь, что   экскурсия позволит сделать первые шаги в  развитии чувства прекрасного, воспитанию бережного отношения к культурному наследию города.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иртуальная прогулка  даст детям возможность выразить свои впечатления в различных видах творчества. </a:t>
            </a:r>
          </a:p>
          <a:p>
            <a:pPr marL="4572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научить родителей  использовать потенциал Интернет-сети, организовывать совместную деятельность в семейном кругу для решения образовательных задач  с целью расширения  кругозора детей, повышения уровня культуры, мотивации к получению нового знания</a:t>
            </a:r>
          </a:p>
          <a:p>
            <a:pPr marL="4572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Дошкольный возраст – яркий период в жизни человека, потому важно заполнить его впечатлениями, которые станут истоками любви к родному городу и к людям, живущим в нем, истоками патриотических чувств».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 smtClean="0"/>
          </a:p>
          <a:p>
            <a:pPr marL="45720" indent="0">
              <a:buNone/>
            </a:pPr>
            <a:endParaRPr lang="ru-RU" sz="1600" dirty="0"/>
          </a:p>
          <a:p>
            <a:pPr marL="45720" indent="0">
              <a:buNone/>
            </a:pPr>
            <a:endParaRPr lang="ru-RU" sz="1600" dirty="0" smtClean="0"/>
          </a:p>
          <a:p>
            <a:pPr marL="45720" indent="0">
              <a:buNone/>
            </a:pPr>
            <a:endParaRPr lang="ru-RU" sz="1600" dirty="0"/>
          </a:p>
          <a:p>
            <a:pPr marL="45720" indent="0">
              <a:buNone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40962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 экскурсии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F:\конкурс ул. Куйбышева\схема экскурсии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49694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0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645024"/>
            <a:ext cx="6512511" cy="2088232"/>
          </a:xfrm>
        </p:spPr>
        <p:txBody>
          <a:bodyPr/>
          <a:lstStyle/>
          <a:p>
            <a:pPr marL="0" indent="0" algn="l">
              <a:buNone/>
            </a:pP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риглашаю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вас на виртуальную экскурсию по улице Куйбышева. Более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 лет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ул. Куйбышева считают главной в исторической части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города.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раз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меняла названия: была Хлебной, Главной, Казачьей,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Дворянской,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Советской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смерти Валериана Куйбышева (28 февраля 1935 г.) была названа в его честь.  С тех пор она становится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центральной улицей Самары.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полюбоваться улицей с высоты птичьего полета или пройтись пешком».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dirty="0" smtClean="0">
                <a:effectLst/>
              </a:rPr>
              <a:t/>
            </a:r>
            <a:br>
              <a:rPr lang="ru-RU" sz="1600" dirty="0" smtClean="0">
                <a:effectLst/>
              </a:rPr>
            </a:br>
            <a:r>
              <a:rPr lang="en-US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www.youtube.com/watch?v=80piurqlvOo&amp;ab_channel=NasledieVolga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www.youtube.com/watch?v=qKV1Lo9Z7CE&amp;ab_channel=KolyaKomarov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2841497"/>
          </a:xfrm>
        </p:spPr>
        <p:txBody>
          <a:bodyPr/>
          <a:lstStyle/>
          <a:p>
            <a:pPr marL="45720" indent="0">
              <a:buNone/>
            </a:pP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«Если хотите увидеть Самару</a:t>
            </a:r>
          </a:p>
          <a:p>
            <a:pPr marL="45720" indent="0">
              <a:buNone/>
            </a:pP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провожу вас по старым кварталам.</a:t>
            </a:r>
          </a:p>
          <a:p>
            <a:pPr marL="45720" indent="0">
              <a:buNone/>
            </a:pP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Недалеко там у реки,</a:t>
            </a:r>
          </a:p>
          <a:p>
            <a:pPr marL="45720" indent="0">
              <a:buNone/>
            </a:pP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Старинные стоят особняки, </a:t>
            </a:r>
          </a:p>
          <a:p>
            <a:pPr marL="45720" indent="0">
              <a:buNone/>
            </a:pP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Построенные богачам на заказ,</a:t>
            </a:r>
          </a:p>
          <a:p>
            <a:pPr marL="45720" indent="0">
              <a:buNone/>
            </a:pP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и сегодня радуют глаз»  (</a:t>
            </a:r>
            <a:r>
              <a:rPr lang="ru-RU" sz="1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Зыряева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Ираида)</a:t>
            </a:r>
          </a:p>
          <a:p>
            <a:pPr marL="45720" indent="0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4" y="332656"/>
            <a:ext cx="4247455" cy="32387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572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23528" y="620688"/>
            <a:ext cx="4251631" cy="194421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«Начнём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путешествие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Площади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Революции,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наслаждаясь историей зодчества.  Центральная улица Самары знаменита постройками XIX - начала XX века, каждая из которых имеет свою уникальную историю».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редлагаю ребятам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окунуться в прошлое, посмотрев и сравнив изображения узнаваемых мест Самары на старых архивных открытках, которым уже больше ста лет, с современными фотографиями. И поразмышлять о том, как изменился наш город. Итак, вы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готовы?»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501008"/>
            <a:ext cx="8208912" cy="1584176"/>
          </a:xfrm>
        </p:spPr>
        <p:txBody>
          <a:bodyPr/>
          <a:lstStyle/>
          <a:p>
            <a:pPr marL="0" indent="0" algn="l"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Первоначальное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площади – Рыночная. За всю свою историю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она не раз переименовывалась - Панская, Алексеевская, и в конце концов стала называться площадью Революции.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середине XVIII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века на северной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окраине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Самары, где ныне находится площадь Революции, была обширная лесная поляна с небольшим озером.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Позднее,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этом месте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площадь, на которой появляется главный городской базар. Вокруг строились деревянные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дома»</a:t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 предлагаю вам присоединиться к экскурсии с Михаилом Перепелкиным, который познакомит нас с историей происхождения площади Революции. </a:t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https://www.youtube.com/watch?v=2NuPZIXGKQA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081" y="116632"/>
            <a:ext cx="4320481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9234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" y="1"/>
            <a:ext cx="3635896" cy="328498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«Эта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- одна старых в нашем городе. Трудно поверить, что когда-то здесь было озерцо на небольшой поляне. В 1782 году появилась рыночная площадь. В 1889 году на Алексеевской площади разбили сквер и установили памятник императору Александру II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революции 1917 года памятник царю-освободителю разобрали. На его постаменте 7 ноября 1927 года в честь 10-летия Великого Октября был установлен памятник Ленину. Обратите внимание - памятник царю стоял лицом к Волге, а памятник Ленину "смотрит" на улицу Куйбышева, в сторону улицы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Андрей\Desktop\Рисунок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068960"/>
            <a:ext cx="4621952" cy="378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9262"/>
            <a:ext cx="4427984" cy="3742219"/>
          </a:xfrm>
        </p:spPr>
      </p:pic>
    </p:spTree>
    <p:extLst>
      <p:ext uri="{BB962C8B-B14F-4D97-AF65-F5344CB8AC3E}">
        <p14:creationId xmlns:p14="http://schemas.microsoft.com/office/powerpoint/2010/main" val="82890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496944" cy="640871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Дом 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Аржанова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 на дом по адресу Куйбышева, 93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фасаде здания расположено «колесо фортуны» - символ торговли. 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это памятник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исторического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значения. Судьба дома неразрывно связана с деньгами, банком и историей самарских сберкасс. В начале XX века особняк был специально построен купцом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Аржановым. </a:t>
            </a:r>
          </a:p>
          <a:p>
            <a:pPr marL="4572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здании находится уникальный музей истории сберегательного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дела»</a:t>
            </a:r>
          </a:p>
          <a:p>
            <a:pPr marL="4572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4572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«Очень интересно рассмотреть царские платежные документы и советские купюры»</a:t>
            </a:r>
          </a:p>
          <a:p>
            <a:pPr marL="45720" indent="0" algn="just">
              <a:buNone/>
            </a:pP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https://www.youtube.com/watch?v=99_8iaCQ1Ho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(см.12.43 – 14.34)</a:t>
            </a:r>
          </a:p>
          <a:p>
            <a:pPr marL="4572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C:\Users\Андрей\Desktop\88409.jpg"/>
          <p:cNvPicPr>
            <a:picLocks noGrp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2204864"/>
            <a:ext cx="3851920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33CC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567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1"/>
            <a:ext cx="828092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700" b="1" i="1" dirty="0"/>
              <a:t> </a:t>
            </a:r>
            <a:r>
              <a:rPr lang="ru-RU" sz="1700" b="1" i="1" dirty="0" smtClean="0"/>
              <a:t>                                  </a:t>
            </a:r>
            <a:r>
              <a:rPr lang="ru-RU" sz="17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Самарская </a:t>
            </a:r>
            <a:r>
              <a:rPr lang="ru-RU" sz="17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Кирха святого Георга</a:t>
            </a:r>
            <a:endParaRPr lang="ru-RU" sz="1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другой стороне улицы находится необычное здание. Удивительно увидеть на пересечении с Некрасовской улицей не православный храм, а лютеранскую кирху.  Здание построено  в мавританском и готическом стиле.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Афиша приглашает нас послушать прекрасное звучание органной музыки».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u="sng" dirty="0" smtClean="0">
              <a:hlinkClick r:id="rId2"/>
            </a:endParaRPr>
          </a:p>
          <a:p>
            <a:endParaRPr lang="ru-RU" u="sng" dirty="0">
              <a:hlinkClick r:id="rId2"/>
            </a:endParaRPr>
          </a:p>
          <a:p>
            <a:endParaRPr lang="ru-RU" u="sng" dirty="0" smtClean="0">
              <a:hlinkClick r:id="rId2"/>
            </a:endParaRPr>
          </a:p>
          <a:p>
            <a:endParaRPr lang="ru-RU" u="sng" dirty="0">
              <a:hlinkClick r:id="rId2"/>
            </a:endParaRPr>
          </a:p>
          <a:p>
            <a:endParaRPr lang="ru-RU" u="sng" dirty="0" smtClean="0">
              <a:hlinkClick r:id="rId2"/>
            </a:endParaRPr>
          </a:p>
          <a:p>
            <a:endParaRPr lang="ru-RU" u="sng" dirty="0">
              <a:hlinkClick r:id="rId2"/>
            </a:endParaRPr>
          </a:p>
          <a:p>
            <a:endParaRPr lang="ru-RU" u="sng" dirty="0" smtClean="0">
              <a:hlinkClick r:id="rId2"/>
            </a:endParaRPr>
          </a:p>
          <a:p>
            <a:pPr marL="45720" indent="0">
              <a:buNone/>
            </a:pP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45720" indent="0">
              <a:buNone/>
            </a:pP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://www.youtube.com/watch?v=zXTOWkIoFHw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https://hotplayer.ru/?s=%D0%B0%D0%BD%D0%B4%D1%80%D0%B5%D0%B9+%D0%B1%D0%B0%D1%80%D0%B4%D0%B8%D0%BD+%D0%BE%D1%80%D0%B3%D0%B0%D0%BD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C:\Users\Андрей\Desktop\7471_10.jpg"/>
          <p:cNvPicPr>
            <a:picLocks noGrp="1"/>
          </p:cNvPicPr>
          <p:nvPr>
            <p:ph sz="quarter" idx="1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4032448" cy="27363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C:\Users\Андрей\Desktop\71483d8cf40572a9a4f552c984b54229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1916832"/>
            <a:ext cx="2592288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077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543</TotalTime>
  <Words>604</Words>
  <Application>Microsoft Office PowerPoint</Application>
  <PresentationFormat>Экран (4:3)</PresentationFormat>
  <Paragraphs>106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Calibri</vt:lpstr>
      <vt:lpstr>Georgia</vt:lpstr>
      <vt:lpstr>Times New Roman</vt:lpstr>
      <vt:lpstr>Trebuchet MS</vt:lpstr>
      <vt:lpstr>Воздушный поток</vt:lpstr>
      <vt:lpstr>Виртуальная экскурсия   «Прогулка по улице Куйбышева»  </vt:lpstr>
      <vt:lpstr>Презентация PowerPoint</vt:lpstr>
      <vt:lpstr>Презентация PowerPoint</vt:lpstr>
      <vt:lpstr>Маршрут экскурсии</vt:lpstr>
      <vt:lpstr> « Приглашаю вас на виртуальную экскурсию по улице Куйбышева. Более ста лет ул. Куйбышева считают главной в исторической части города. Она несколько раз меняла названия: была Хлебной, Главной, Казачьей, Дворянской, Советской. После смерти Валериана Куйбышева (28 февраля 1935 г.) была названа в его честь.  С тех пор она становится центральной улицей Самары. Можно полюбоваться улицей с высоты птичьего полета или пройтись пешком».  https://www.youtube.com/watch?v=80piurqlvOo&amp;ab_channel=NasledieVolga https://www.youtube.com/watch?v=qKV1Lo9Z7CE&amp;ab_channel=KolyaKomarov </vt:lpstr>
      <vt:lpstr> «Первоначальное название площади – Рыночная. За всю свою историю  она не раз переименовывалась - Панская, Алексеевская, и в конце концов стала называться площадью Революции. В середине XVIII века на северной окраине Самары, где ныне находится площадь Революции, была обширная лесная поляна с небольшим озером. Позднее, на этом месте возникает площадь, на которой появляется главный городской базар. Вокруг строились деревянные дома»   Ребята,  предлагаю вам присоединиться к экскурсии с Михаилом Перепелкиным, который познакомит нас с историей происхождения площади Революции.     https://www.youtube.com/watch?v=2NuPZIXGKQA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https://www.youtube.com/watch?v=9lzwEncn0yk «В 2019 году в особняке Клодта представили новую коллекцию авторских кукол Ольги Бакановой. Посетим эту выставку?» https://www.youtube.com/watch?v=hAVY2SrtHRc </vt:lpstr>
      <vt:lpstr>Особняк Наумова или Дом Пионеров  «Главная улица Самары привела нас к зданию № 151. Это бывший особняк Наумова, предводителя дворянства (архитектор А. Щербачёв).  «Дом наш обращал на себя всеобщее внимание, им, бывало, постоянно любовались пассажиры с проходивших мимо него пароходов» (А. Н. Наумов) https://www.youtube.com/watch?v=qKV1Lo9Z7CE   (02.37 – 05.12) </vt:lpstr>
      <vt:lpstr> Струковский сад  «Итак, мы дошли до пересечения с улицей Красноармейской и видим красивый вход в Струковский парк, любимое место отдыха горожан. В начале 19-го века лесной массив (11 га), примыкающий непосредственно к набережной Волги, принадлежал управляющему соляными приисками Г. Струкову. На территории была построена усадьба и разбит сад. С его отъездом место пришло в запустение, пока в конце века, при П. Алабине, его не стали рассматривать как городской сад. В 1936-м он был преобразован в парк: заасфальтированы дорожки, установлены аттракционы, построены летняя эстрада и бассейн "Чайка"». «Ребята, вы устали? Предлагаю вам прогуляться по тенистым аллеям парка и отдохнуть от суеты города» </vt:lpstr>
      <vt:lpstr>  «Главная улица Самары имеет гораздо большее количество построек, относящихся к памятникам архитектуры федерального значения. Мы коснулись лишь некоторых. Властями рассматривается вопрос, чтобы сделать улицу пешеходной».  Наша экскурсия по улице Куйбышева подошла к концу. Внимательны ли вы были? Попробуйте ответить на следующие вопросы:    Как раньше называлась улица Куйбышева? Какие из зданий разработал архитектор А.А. Щербачев? Какой музыкальный инструмент мы слушали в Самарской Кирхе? Какое здание в Самаре называют «Пряничным домиком»? Из какого материала построен особняк Наумова? Кому установлен памятник на площади Революции? Какую выставку мы посетили в Доме Клодта?       «Губерния Самарская с божественною силою, Ты в сердце и в душе моей всегда будешь любимою. Горжусь твоей историей, традициями славными, Твоею стариною и улицами главными…»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Agent 007</cp:lastModifiedBy>
  <cp:revision>51</cp:revision>
  <dcterms:created xsi:type="dcterms:W3CDTF">2021-04-17T06:19:06Z</dcterms:created>
  <dcterms:modified xsi:type="dcterms:W3CDTF">2021-10-10T16:15:22Z</dcterms:modified>
</cp:coreProperties>
</file>