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08.09.21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-315416"/>
            <a:ext cx="7560840" cy="352839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Типичные  ошибки педагогов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преподавании 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 дорожного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458112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Воспитатель : Фролова Ирина    Владимировна.</a:t>
            </a:r>
          </a:p>
          <a:p>
            <a:r>
              <a:rPr lang="ru-RU" sz="1400" b="1" dirty="0" smtClean="0"/>
              <a:t>МДОАУ 12.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b519dc56aac806ac09338c3a98fe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548680"/>
            <a:ext cx="720080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1.Необходимо учить!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Дойди до ближайшего пешеходного перехода и переходи там.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Если перехода нет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жди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пока транспортное средство отъедет на безопасное расстояние.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2.Необходимо учить!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Прежде чем перейти дорогу – остановись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посмотри в обе стороны 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убедившись в безопасности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переходи дорогу.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3.Необходимо учить!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Красный сигнал светофора- запрещающий.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Желтый – знак внимания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и для пешехода также запрещающий.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Зеленый- разрешает движение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но прежде чем выйти на проезжую часть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нужно убедиться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что все машины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остановились.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4.Необходимо учить!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Выходя из подъезда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уже будь внимателен и осторожен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играй подальше от дороги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там где нет машин.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573016"/>
            <a:ext cx="5112568" cy="25071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\Desktop\peshekhodnyj-perek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234" y="404665"/>
            <a:ext cx="646315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nadzemnyj-peshekhodnyj-perek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85480" cy="5942460"/>
          </a:xfrm>
          <a:prstGeom prst="rect">
            <a:avLst/>
          </a:prstGeom>
          <a:noFill/>
        </p:spPr>
      </p:pic>
      <p:pic>
        <p:nvPicPr>
          <p:cNvPr id="3075" name="Picture 3" descr="C:\Users\Acer\Desktop\podzemnyj-peshekhodnyj-perek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582" y="404664"/>
            <a:ext cx="407307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post_5ca04ddd33d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55976" cy="3960440"/>
          </a:xfrm>
          <a:prstGeom prst="rect">
            <a:avLst/>
          </a:prstGeom>
          <a:noFill/>
        </p:spPr>
      </p:pic>
      <p:pic>
        <p:nvPicPr>
          <p:cNvPr id="4099" name="Picture 3" descr="C:\Users\Acer\Desktop\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24847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129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2021-09-08T18:13:27Z</dcterms:modified>
</cp:coreProperties>
</file>