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94F130E-3DFA-482B-9BCA-8E8962A239D3}">
          <p14:sldIdLst>
            <p14:sldId id="256"/>
            <p14:sldId id="257"/>
          </p14:sldIdLst>
        </p14:section>
        <p14:section name="Раздел без заголовка" id="{64438752-360A-4806-9EAD-407018AF8DB8}">
          <p14:sldIdLst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E376-DB15-447E-9104-1557F9FF031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286-F405-4282-B125-7E69359BA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31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E376-DB15-447E-9104-1557F9FF031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286-F405-4282-B125-7E69359BA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77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E376-DB15-447E-9104-1557F9FF031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286-F405-4282-B125-7E69359BA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91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E376-DB15-447E-9104-1557F9FF031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286-F405-4282-B125-7E69359BA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35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E376-DB15-447E-9104-1557F9FF031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286-F405-4282-B125-7E69359BA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91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E376-DB15-447E-9104-1557F9FF031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286-F405-4282-B125-7E69359BA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07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E376-DB15-447E-9104-1557F9FF031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286-F405-4282-B125-7E69359BA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07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E376-DB15-447E-9104-1557F9FF031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286-F405-4282-B125-7E69359BA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44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E376-DB15-447E-9104-1557F9FF031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286-F405-4282-B125-7E69359BA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6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E376-DB15-447E-9104-1557F9FF031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286-F405-4282-B125-7E69359BA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64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E376-DB15-447E-9104-1557F9FF031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5286-F405-4282-B125-7E69359BA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3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6E376-DB15-447E-9104-1557F9FF031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05286-F405-4282-B125-7E69359BA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49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109" y="0"/>
            <a:ext cx="119010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7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ПАМЯТКИ РОДИТЕЛЯМ ПО БЕЗОПАСНОСТИ ДОРОЖНОГО ДВИЖЕНИЯ.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  </a:t>
            </a:r>
            <a:r>
              <a:rPr lang="ru-RU" b="1" dirty="0"/>
              <a:t>Научите своих детей правилам безопасного перехода проезжей части дороги! Вместе обсуждайте наиболее безопасные пути движения, ежедневно напоминайте ребенку</a:t>
            </a:r>
            <a:r>
              <a:rPr lang="ru-RU" dirty="0"/>
              <a:t>: </a:t>
            </a:r>
            <a:r>
              <a:rPr lang="ru-RU" b="1" dirty="0"/>
              <a:t>ПРЕЖДЕ ЧЕМ ПЕРЕЙТИ ДОРОГУ - УБЕДИСЬ В БЕЗОПАСНОСТИ! Объясните ребенку, что остановить машину сразу - невозможно! Запретите детям переходить дорогу из-за стоящего транспорта - это опасно для жизни! Учите предвидеть скрытую опасность!  Вместе обсуждайте наиболее безопасные пути движения!</a:t>
            </a:r>
            <a:endParaRPr lang="ru-RU" dirty="0"/>
          </a:p>
          <a:p>
            <a:r>
              <a:rPr lang="ru-RU" b="1" dirty="0"/>
              <a:t>      САМОУСТРАНЕНИЕ РОДИТЕЛЕЙ ОТ ПРОБЛЕМЫ ДЕТСКОГО ДОРОЖНОГО ТРАВМАТИЗМА - ПРЯМАЯ ДОРОГА К ТРАГЕДИИ В ВАШЕЙ СЕМЬЕ.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127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7745" y="78906"/>
            <a:ext cx="9531928" cy="673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92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7017" y="127883"/>
            <a:ext cx="9421091" cy="666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19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1709" y="221673"/>
            <a:ext cx="9088582" cy="641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651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1797" y="0"/>
            <a:ext cx="96084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8400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Широкоэкранный</PresentationFormat>
  <Paragraphs>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Agent 007</cp:lastModifiedBy>
  <cp:revision>2</cp:revision>
  <dcterms:created xsi:type="dcterms:W3CDTF">2021-09-05T18:53:27Z</dcterms:created>
  <dcterms:modified xsi:type="dcterms:W3CDTF">2021-09-06T17:50:43Z</dcterms:modified>
</cp:coreProperties>
</file>