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8" y="1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01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8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5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22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7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5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5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7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5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519E-4B49-4FA9-A267-B9517A2DB733}" type="datetimeFigureOut">
              <a:rPr lang="ru-RU" smtClean="0"/>
              <a:pPr/>
              <a:t>06.08.2021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6751-E267-4C19-ACBF-E792974910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4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7625" y="228600"/>
            <a:ext cx="617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0741" y="2099102"/>
            <a:ext cx="6468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Здоровым быть здорово!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599" y="3429000"/>
            <a:ext cx="283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0671" y="4739045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г.Одинцово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4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06" y="121024"/>
            <a:ext cx="9466729" cy="332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Четвертая неделя «Неделя спорта»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включает в себя: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«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спорт - ты жизнь!», «Сильные, смелые, ловкие, умелые», «Я и дома и в саду с физкультурою дружу»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 «Аптека», «Поликлиника», «Спортивный магазин»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«Веселые старты»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соревнования по бегу между группами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(совместно с родителями воспитанников)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 «Прокати и сбей», «Попади в цель», «Хитрый мячик»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«Как прошла у нас неделя здоровья»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Игры-эстафеты «Полоса препятствий»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месяца здоровья, подведение итогов и результатов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656" y="4101353"/>
            <a:ext cx="3541059" cy="2360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223" y="4121239"/>
            <a:ext cx="3268267" cy="15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6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23" y="172209"/>
            <a:ext cx="9587753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Результативное участие воспитанников в спортивном мероприятии, которое было посвящено здоровому образу жизни;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Дня здоровья;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проекта </a:t>
            </a:r>
            <a:r>
              <a:rPr lang="ru-RU" sz="2000" b="1" i="1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«Здоровым быть здорово!»</a:t>
            </a:r>
            <a:r>
              <a:rPr lang="ru-RU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 ознакомление родителей с его результатами.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2673261"/>
            <a:ext cx="61609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3538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при совместной деятельности детей, педагогов и инструктора по физической культуре: у детей начало формироваться чувство ответственности за себя и за свое здоровье, дети более внимательно стали относится к спортивным мероприятиям. У них начало складываться понимание того, что, соблюдая основные правила гигиены, они будут здоровее. Дети научились чувствовать, анализировать, делать выводы.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3538"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проект затронул все сферы развития личности ребенка познавательную, эмоциональную, практическую сферу личности ребенка.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559" y="2501052"/>
            <a:ext cx="1978669" cy="26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806" y="128095"/>
            <a:ext cx="9426388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литературы: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 П.А.,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 «Основы физической культуры и здорового образа жизни», Москва, 2010г.</a:t>
            </a:r>
          </a:p>
          <a:p>
            <a:pPr marL="342900" lvl="0" indent="-342900" algn="just"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Рунова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М.А. «Двигательная активность ребенка в детском саду», М.: Издательский центр «Академия», 2000г.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Аксенова З.Ф. «Спортивные праздники в детском саду», М.: АРКТИ, 2000г.</a:t>
            </a:r>
          </a:p>
          <a:p>
            <a:pPr marL="342900" lvl="0" indent="-342900" algn="just"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Е.А., Федоровская О.М. «Игры, которые лечат. Для детей от 5 до 7 лет», М.: ТЦ Сфера, 2009г.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Вареник Е.Н. «Физкультурно-оздоровительные занятия с детьми 5-7 лет», М.: ТЦ Сфера, 2009г.</a:t>
            </a:r>
          </a:p>
          <a:p>
            <a:pPr marL="342900" lvl="0" indent="-342900" algn="just"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Белостоцкая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Е.М., Виноградова Т.Ф., Каневская Л.Я.,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Теленчи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В.И. «Гигиенические основы воспитания детей от 3 до 7 лет», М.: Просвещение, 1987г.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Вавилова Е.Н. «Развитие основных движений у детей 3-7 лет. Система работы.», М.: «Издательство Скрипторий 2003», 2007г.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Глазырина Л.Д. «Физическая культура дошкольникам: старший возраст» Пособие для педагогов дошкольных учреждений. М.: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2001г.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Фролов В.Г. «Физкультурные занятия, игры и упражнения на прогулке. Пособие для воспитателя», М.: Просвещение, 1986г.</a:t>
            </a:r>
          </a:p>
          <a:p>
            <a:pPr marL="1519238" lvl="0" indent="-342900" algn="just"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Пензулаева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Л.И. «Оздоровительная гимнастика для детей дошкольного возраста (3-7 лет)», М.: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2001г.</a:t>
            </a:r>
          </a:p>
          <a:p>
            <a:pPr marL="2689225" lvl="0" indent="-342900" algn="just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Фомина А.И. «Физкультурные занятия и спортивные игры в детском саду», М.: Просвещение, 1984г.</a:t>
            </a:r>
          </a:p>
          <a:p>
            <a:pPr marL="2346325" lvl="0"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43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0769" y="123238"/>
            <a:ext cx="3220236" cy="2154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1411" y="-121475"/>
            <a:ext cx="3499358" cy="2791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05" y="798490"/>
            <a:ext cx="2799436" cy="1551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176" y="3129566"/>
            <a:ext cx="2006523" cy="1455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860" y="3181082"/>
            <a:ext cx="1939489" cy="1900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614" y="5550794"/>
            <a:ext cx="1563459" cy="11110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609" y="5602310"/>
            <a:ext cx="1985867" cy="1186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57" y="2471402"/>
            <a:ext cx="1866272" cy="2488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17" y="2476631"/>
            <a:ext cx="2248155" cy="28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906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86618">
            <a:off x="1576462" y="1435373"/>
            <a:ext cx="6364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1771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729" y="618565"/>
            <a:ext cx="9453283" cy="4537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85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Серьёзной проблемой, в последние годы становится малоподвижность детей. Они много сидят не только дома у телевизора и компьютера, но и на занятиях в детском саду.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Приобщение ребенка к здоровому образу жизни — одно из решений приоритетной задачи современного дошкольного образования. Здоровье детей катастрофически ухудшается. Это вызвано рядом факторов: 1) плохая экологическая обстановка; 2) влияние электроприборов (телефоны, телевизоры, компьютеры, игровые приставки, планшеты); 3) значительное ограничение двигательной активности.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Зачастую и родители не прививают ребенку потребность в здоровом образе жизни. Двигательная активность является важнейшим компонентом образа жизни и поведения дошкольников. Она зависит от организации физического развития и воспитания детей, от уровня их подготовленности, от условий жизни, индивидуальных особенностей и функциональных возможностей растущего организма. Без движения ребенок не может вырасти здоровым. Это плохо сказывается на физическом здоровье детей. А нам хочется видеть детей здоровыми, бодрыми, ловкими, сильными и развитыми.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0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258" y="403413"/>
            <a:ext cx="9533966" cy="542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основы здорового образа жизни; добиваться осознанного выполнения правил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ответственного отношения, как к собственному здоровью, так и здоровью окружающих; сохранение и укрепление здоровья детей.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Организация благоприятных условий для будущего формирования здоровой и физически крепкой личности, воспитание у детей созидательного отношения к своему здоровью.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Расширить и закрепить знания детей о здоровом образе жизни.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у дошкольников потребность в положительных привычках.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активную жизненную позицию, ответственное отношение к своему здоровью, культуру поведения и общения.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у детей жизненно важные двигательные навыки и умения, способствующие укреплению здоровья.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на доступном уровне необходимые знания в области гигиены, питания, физической культуры.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Создавать условия для проявления положительных эмоций.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развивающей среды, обеспечивающее сохранение и укрепление здоровья детей.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Осуществлять просвещение родителей по вопросам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оздоровительной работы.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7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17" y="142372"/>
            <a:ext cx="75706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физкультурно-оздоровительный</a:t>
            </a:r>
          </a:p>
          <a:p>
            <a:pPr lvl="0" fontAlgn="base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старшего возраста, воспитатель, инструктор по физической культуре, родители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1494" y="2200791"/>
            <a:ext cx="7153835" cy="4537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и эффекты реализации проекта: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знаний детей о своём здоровье.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Научатся заботиться не только о своём здоровье, но и о здоровье окружающих.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Узнают о роли витаминов в жизни человека.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Узнают от, куда берутся болезни.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Познакомятся с литературными произведениями по теме.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Узнают, как устроен человек, что полезно, а что вредно для организма, что нужно знать и делать для сохранения здоровья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уровня заболеваемости детей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физической готовности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осознанной потребности в ведении здорового образа жизни.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культуры родителей в вопросах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оздоровительной работы.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83" y="2366683"/>
            <a:ext cx="2151529" cy="2743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8612" y="374254"/>
            <a:ext cx="1697739" cy="145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5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918" y="215153"/>
            <a:ext cx="9601200" cy="435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«Здоровье — это еще не все, но все без здоровья — ничто»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— гласит известный афоризм. Проблема сохранения и развития здоровья в последнее десятилетие приобрела статус приоритетного направления. Особенно актуальна эта проблема для дошкольных учреждений. Дошкольный возраст является решающим в формировании фундамента физического и психического здоровья. Ведь именно до семи лет идет интенсивное развитие органов и становление функциональных систем организма, закладываются основные черты личности, формируется характер. Важно на этом этапе сформировать у детей базу знаний и практических навыков здорового образа жизни, осознанную потребность в систематических занятиях физической культурой и спортом. Федеральный государственный образовательный стандарт обеспечивает формирование знаний, установок, ориентиров и норм поведения, обеспечивающих сохранение, укрепление здоровья, заинтересованного отношения к собственному здоровью.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9783" y="4257128"/>
            <a:ext cx="3052483" cy="2121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42" y="4781562"/>
            <a:ext cx="1907299" cy="17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4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05" y="121024"/>
            <a:ext cx="6696636" cy="4432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работы над проектом: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 этап: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 систематизация информации по теме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«Здоровье-это здорово»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опроса среди детей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такое здоровье?»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 по теме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«Здоровье-это здорово»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методического материала: рассказов, стихов, загадок, кроссвордов, мультфильмов,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иллюстраций, сюжетно-ролевых игр, дидактических игр, подвижных игр, комплексов гимнастик по данной теме.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художественной литературы по данной теме.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094" y="4553776"/>
            <a:ext cx="6844554" cy="225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3538" algn="just">
              <a:lnSpc>
                <a:spcPct val="150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 организационно – практический: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Работа с родителями: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родителей в укреплении здоровья детей и приобщение их к здоровому образу жизни».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Размещение в физкультурном уголке  «Укрепление здоровья в летний период».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936" y="349624"/>
            <a:ext cx="2420469" cy="1815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537" y="2419722"/>
            <a:ext cx="1513915" cy="20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9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018" y="134471"/>
            <a:ext cx="9533964" cy="532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Первая неделя «Укрепляем здоровье летом» 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«5 правил здоровья», «Как я буду заботиться о своем здоровье»,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«Играют дети всей земли»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фотографий о здоровье: продолжать знакомить детей с понятием «Здоровый образ жизни».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 «Поликлиника», «Больница», «Ветеринарная лечебница».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Чуковский К.И. «Айболит»,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Шалаева Г.П., Журавлёва О.М., Сазонова О.Г. «Правила поведения для воспитанных детей», «Зарядка и простуда», пословицы о здоровье.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о том для чего нужен сон, когда нужно спать.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утренних гимнастик, бодрящей гимнастики, игровой массаж, подвижные игры, пальчиковая гимнастика, дыхательная гимнастика, улучшение осанки, плоскостопия.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с целью выявления потребности в оздоровлении детей.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Папка-передвижка «Здоровье всему голова», памятка «ЗОЖ».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м/ф «Незнайка и его друзья».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309" y="5456372"/>
            <a:ext cx="1712259" cy="1284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858" y="5056209"/>
            <a:ext cx="2093257" cy="156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8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024" y="228600"/>
            <a:ext cx="9654987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Вторая неделя «Есть приятно и полезно»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включает в себя: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Беседы: «О здоровой пище», «Полезное – не полезное», «Дает силы нам всегда витаминная еда», «Чем полезны фрукты»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Г. Зайцев «Приятного аппетита», Ю.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Тувим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«Овощи», М. Безруких «Разговор о правильном питании», загадки об овощах и фруктах, К. Чуковский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горе», Л.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Зильберг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«Полезные продукты», поговорки о питании,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К.Чуковский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В.В.Маяковский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«Что такое хорошо и что такое плохо»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игры: «Чудесный мешочек», «Узнай и назови овощи», «Угадай на вкус», «Назови правильно»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Подвижная игра: «Дети делают зарядку»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«Упражнения для профилактики плоскостопия»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Папка-передвижка: «Правильное питание детей»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семейных стенгазет «Мы за здоровый образ жизни»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3428999"/>
            <a:ext cx="2286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281" y="4952999"/>
            <a:ext cx="2614491" cy="15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6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35" y="94130"/>
            <a:ext cx="9466730" cy="468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Третья неделя «Чистота залог здоровья» 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Беседы: «Чистота и здоровье», «Здоровье наше богатство», «Быть здоровым просто»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Г. Зайцев «Дружи с водой», К. Чуковский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Мойдодыр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«Девочка Чумазая», стихотворения Э.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Мошковской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«Дедушка и мальчик»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Знакомимся со словами осанка, сутулая, сгорбленная спина, позвоночник и с приемами и упражнениями на формирование правильной осанки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«Водичка, водичка», «Расти, коса, до пояса»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Сюжетно-ролевая игра: «Парикмахерская», «Детский доктор»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Папки-передвижки «Чистота залог здоровья», «Закаливание»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«Детские глазки! Как им помочь?»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82888" indent="-268288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«Тело человека» - уточнить у детей, из каких частей состоит тело человека, рассказать о роли органов чувств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6648" y="4775412"/>
            <a:ext cx="4773706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Совместный физкультурный досуг с детьми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«Муха –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чистюха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774" y="2434771"/>
            <a:ext cx="1144939" cy="14873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71" y="4175577"/>
            <a:ext cx="2012577" cy="236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1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783</Words>
  <Application>Microsoft Office PowerPoint</Application>
  <PresentationFormat>Лист A4 (210x297 мм)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Олга Гранич</dc:creator>
  <cp:lastModifiedBy>Agent 007</cp:lastModifiedBy>
  <cp:revision>32</cp:revision>
  <dcterms:created xsi:type="dcterms:W3CDTF">2018-07-23T13:16:00Z</dcterms:created>
  <dcterms:modified xsi:type="dcterms:W3CDTF">2021-08-06T10:26:52Z</dcterms:modified>
</cp:coreProperties>
</file>