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78" r:id="rId4"/>
    <p:sldId id="277" r:id="rId5"/>
    <p:sldId id="282" r:id="rId6"/>
    <p:sldId id="280" r:id="rId7"/>
    <p:sldId id="265" r:id="rId8"/>
    <p:sldId id="264" r:id="rId9"/>
    <p:sldId id="261" r:id="rId10"/>
    <p:sldId id="281" r:id="rId11"/>
    <p:sldId id="276" r:id="rId12"/>
    <p:sldId id="291" r:id="rId13"/>
    <p:sldId id="258" r:id="rId14"/>
    <p:sldId id="290" r:id="rId15"/>
    <p:sldId id="283" r:id="rId16"/>
    <p:sldId id="286" r:id="rId17"/>
    <p:sldId id="284" r:id="rId18"/>
    <p:sldId id="285" r:id="rId19"/>
    <p:sldId id="28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v.900igr.net:10/datai/mkhk/Istorija-razvitija-teatra/0001-001-Istorija-razvitija-teat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2229" y="0"/>
            <a:ext cx="92434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15816" y="1577855"/>
            <a:ext cx="4750296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Краткосрочный</a:t>
            </a:r>
            <a:r>
              <a:rPr lang="ru-RU" sz="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театрализованной </a:t>
            </a: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 в </a:t>
            </a: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ребенка»</a:t>
            </a:r>
            <a:r>
              <a:rPr lang="ru-RU" sz="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младшей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группе </a:t>
            </a: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«Лучики»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529" y="-11017"/>
            <a:ext cx="932452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452312"/>
            <a:ext cx="5112568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НОД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Рисование «Теремок»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4880" y="1326585"/>
            <a:ext cx="2197039" cy="19888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9" y="1237929"/>
            <a:ext cx="2131640" cy="20658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3501008"/>
            <a:ext cx="241457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3240360" cy="75714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Аппликация «Теремок»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166843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-1179512"/>
            <a:ext cx="3744416" cy="1944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75"/>
              </a:spcAft>
            </a:pPr>
            <a:endParaRPr lang="ru-RU" sz="2000" b="1" dirty="0" smtClean="0">
              <a:solidFill>
                <a:srgbClr val="A71E9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endParaRPr lang="ru-RU" sz="2000" b="1" dirty="0">
              <a:solidFill>
                <a:srgbClr val="A71E9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r>
              <a:rPr lang="ru-RU" sz="2000" b="1" dirty="0" smtClean="0">
                <a:solidFill>
                  <a:srgbClr val="A71E9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endParaRPr lang="ru-RU" sz="2000" b="1" dirty="0">
              <a:solidFill>
                <a:srgbClr val="A71E9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r>
              <a:rPr lang="ru-RU" sz="2000" b="1" dirty="0" smtClean="0">
                <a:solidFill>
                  <a:srgbClr val="A71E9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3732778"/>
            <a:ext cx="2603781" cy="21328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401374"/>
            <a:ext cx="2448272" cy="22768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614502" y="1390904"/>
            <a:ext cx="2348880" cy="23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Лепка по сказке «Колобок»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8185" y="1550543"/>
            <a:ext cx="2165409" cy="25817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843" y="1543077"/>
            <a:ext cx="239426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10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9872" y="1412775"/>
            <a:ext cx="3864294" cy="33843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624"/>
            <a:ext cx="9143999" cy="68133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0038" y="1999857"/>
            <a:ext cx="2939953" cy="30739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2536" y="1399965"/>
            <a:ext cx="2851792" cy="303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616624" cy="8640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Работа с родителями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2135565"/>
            <a:ext cx="2199321" cy="24994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2780928"/>
            <a:ext cx="2367880" cy="20265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4111157" y="1009524"/>
            <a:ext cx="2112895" cy="21993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3384922"/>
            <a:ext cx="2160240" cy="20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4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Показ настольных театров 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209452"/>
            <a:ext cx="2843808" cy="2211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268760"/>
            <a:ext cx="2880320" cy="215240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3537876"/>
            <a:ext cx="2808312" cy="219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295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Дидактические </a:t>
            </a:r>
            <a:r>
              <a:rPr lang="ru-RU" sz="2000" dirty="0" err="1" smtClean="0"/>
              <a:t>игры,потешки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700809"/>
            <a:ext cx="1512168" cy="17281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1484784"/>
            <a:ext cx="1928812" cy="19442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732629"/>
            <a:ext cx="2376263" cy="16963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5406" y="3743991"/>
            <a:ext cx="1936514" cy="2532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717815"/>
            <a:ext cx="1800200" cy="240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65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Дидактические игры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7" y="1353423"/>
            <a:ext cx="2341127" cy="22322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2512" y="4077072"/>
            <a:ext cx="2312146" cy="22124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434" y="4081090"/>
            <a:ext cx="2694620" cy="18757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8226" y="1383498"/>
            <a:ext cx="2283718" cy="227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67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Просмотр мультфильмов «Волк и семеро козлят»                                     «Теремок» «Курочка Ряба»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1880" y="3861048"/>
            <a:ext cx="2808312" cy="23799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1680" y="1397562"/>
            <a:ext cx="2880320" cy="2379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5488" y="1196751"/>
            <a:ext cx="2987824" cy="258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52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</a:t>
            </a:r>
            <a:r>
              <a:rPr lang="ru-RU" sz="2800" dirty="0" smtClean="0"/>
              <a:t>нсценировка сказки</a:t>
            </a:r>
            <a:br>
              <a:rPr lang="ru-RU" sz="2800" dirty="0" smtClean="0"/>
            </a:br>
            <a:r>
              <a:rPr lang="ru-RU" sz="2800" dirty="0" smtClean="0"/>
              <a:t>«Теремок»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6204" y="1532728"/>
            <a:ext cx="2620382" cy="25443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8263" y="4046116"/>
            <a:ext cx="3006860" cy="23614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492939"/>
            <a:ext cx="2747258" cy="24981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8908" y="4355976"/>
            <a:ext cx="3284983" cy="220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4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5639" y="0"/>
            <a:ext cx="932452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889844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i="1" dirty="0"/>
              <a:t>Сказка учит добро понимать,</a:t>
            </a:r>
            <a:br>
              <a:rPr lang="ru-RU" i="1" dirty="0"/>
            </a:br>
            <a:r>
              <a:rPr lang="ru-RU" i="1" dirty="0"/>
              <a:t>О поступках людей рассуждать,</a:t>
            </a:r>
            <a:br>
              <a:rPr lang="ru-RU" i="1" dirty="0"/>
            </a:br>
            <a:r>
              <a:rPr lang="ru-RU" i="1" dirty="0"/>
              <a:t>Коль плохой, то его осудить,</a:t>
            </a:r>
            <a:br>
              <a:rPr lang="ru-RU" i="1" dirty="0"/>
            </a:br>
            <a:r>
              <a:rPr lang="ru-RU" i="1" dirty="0"/>
              <a:t>Ну а слабый – его защитить!</a:t>
            </a:r>
            <a:br>
              <a:rPr lang="ru-RU" i="1" dirty="0"/>
            </a:br>
            <a:r>
              <a:rPr lang="ru-RU" i="1" dirty="0"/>
              <a:t>Дети учатся думать, мечтать,</a:t>
            </a:r>
            <a:br>
              <a:rPr lang="ru-RU" i="1" dirty="0"/>
            </a:br>
            <a:r>
              <a:rPr lang="ru-RU" i="1" dirty="0"/>
              <a:t>На вопросы ответ получать.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Актуальность проекта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Театр — благодатный и ничем не заменимый источник воспитания ребенка, это духовные богатства культуры, познавая которые, ребёнок познает сердцем. Дошкольный возраст — возраст сказки. Именно в этом возрасте ребёнок проявляет сильную тягу ко всему сказочному, необычному, чудесному. Если сказка удачно выбрана, если она естественно и вместе с тем выразительно показана и рассказана, можно быть уверенным, что она найдёт в детях чутких, внимательных слушателей. И это будет способствовать развитию маленького человека.</a:t>
            </a:r>
          </a:p>
          <a:p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2" y="0"/>
            <a:ext cx="9138387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1640" y="1340769"/>
            <a:ext cx="67687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 </a:t>
            </a:r>
            <a:r>
              <a:rPr lang="ru-RU" b="1" i="1" dirty="0" smtClean="0"/>
              <a:t>                 Итог проекта</a:t>
            </a:r>
          </a:p>
          <a:p>
            <a:r>
              <a:rPr lang="ru-RU" b="1" i="1" dirty="0" smtClean="0"/>
              <a:t>                       Для </a:t>
            </a:r>
            <a:r>
              <a:rPr lang="ru-RU" b="1" i="1" dirty="0"/>
              <a:t>детей:</a:t>
            </a: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pPr lvl="0"/>
            <a:r>
              <a:rPr lang="ru-RU" dirty="0"/>
              <a:t>В ходе проекта дети приобрели новые знания о диких животных,</a:t>
            </a:r>
          </a:p>
          <a:p>
            <a:pPr lvl="0"/>
            <a:r>
              <a:rPr lang="ru-RU" dirty="0"/>
              <a:t>повысилась речевая активность,</a:t>
            </a:r>
          </a:p>
          <a:p>
            <a:pPr lvl="0"/>
            <a:r>
              <a:rPr lang="ru-RU" dirty="0"/>
              <a:t>знают сказки, говорят фразы из сказок, </a:t>
            </a:r>
          </a:p>
          <a:p>
            <a:pPr lvl="0"/>
            <a:r>
              <a:rPr lang="ru-RU" dirty="0"/>
              <a:t>повысилась познавательная активность у </a:t>
            </a:r>
            <a:r>
              <a:rPr lang="ru-RU" dirty="0" smtClean="0"/>
              <a:t>детей</a:t>
            </a:r>
          </a:p>
          <a:p>
            <a:pPr lvl="0"/>
            <a:r>
              <a:rPr lang="ru-RU" b="1" i="1" dirty="0" smtClean="0"/>
              <a:t>Для </a:t>
            </a:r>
            <a:r>
              <a:rPr lang="ru-RU" b="1" i="1" dirty="0"/>
              <a:t>педагогов:</a:t>
            </a:r>
            <a:endParaRPr lang="ru-RU" dirty="0"/>
          </a:p>
          <a:p>
            <a:r>
              <a:rPr lang="ru-RU" b="1" i="1" dirty="0"/>
              <a:t> </a:t>
            </a:r>
            <a:r>
              <a:rPr lang="ru-RU" dirty="0" smtClean="0"/>
              <a:t>самореализация</a:t>
            </a:r>
            <a:r>
              <a:rPr lang="ru-RU" dirty="0"/>
              <a:t>, повышение творческого потенциала; </a:t>
            </a:r>
          </a:p>
          <a:p>
            <a:pPr lvl="0"/>
            <a:r>
              <a:rPr lang="ru-RU" dirty="0"/>
              <a:t>накопление навыков проектной деятельности.</a:t>
            </a:r>
          </a:p>
          <a:p>
            <a:r>
              <a:rPr lang="ru-RU" b="1" i="1" dirty="0" smtClean="0"/>
              <a:t>                            Для </a:t>
            </a:r>
            <a:r>
              <a:rPr lang="ru-RU" b="1" i="1" dirty="0"/>
              <a:t>родителей: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  <a:r>
              <a:rPr lang="ru-RU" dirty="0" smtClean="0"/>
              <a:t>обогатили </a:t>
            </a:r>
            <a:r>
              <a:rPr lang="ru-RU" dirty="0"/>
              <a:t>знания родителей о способах взаимодействия с детьми и ДОУ, </a:t>
            </a:r>
          </a:p>
          <a:p>
            <a:pPr lvl="0"/>
            <a:r>
              <a:rPr lang="ru-RU" dirty="0"/>
              <a:t>привлекли к активному участию в совместной деятельности, активизировали творческий потенциал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7595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529" y="-99392"/>
            <a:ext cx="9324529" cy="69573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81301"/>
            <a:ext cx="9144000" cy="609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-481301"/>
            <a:ext cx="8363272" cy="595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познавательно – творческий.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28.09.20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5.10.20г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(краткосрочный проект).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родители, воспитатели.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Возраст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 проекта: вторая младшая группа.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Ресурсное 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обеспечение: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настольные театры: «Волк и семеро козлят», «Курочка Ряба» и т. д.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пальчиковый театр: «Теремок», «Репка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костюмы к сказке «Репка», «Теремок».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сюжетные картинки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дидактические игры: лото «Сказки», «Мои любимые сказки», раскраски по мотивам сказок «Теремок», «Колобок», «Репка».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124744"/>
            <a:ext cx="7128792" cy="4421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Цель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создание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необходимых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для знакомства детей с театром. Воспитание у детей любви к театру, посредством театрализации сказок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1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Дать воспитанникам элементарные представления о театре (о тех людях которые показывают представления, о их одежде, о куклах которые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участвуют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представлении)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2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Продолжать расширять представления детей о сказках по которым показывают театр.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3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Знакомить с особенности показа театра.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530" y="34482"/>
            <a:ext cx="932452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3688" y="1166843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-1146867"/>
            <a:ext cx="7715200" cy="6525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75"/>
              </a:spcAft>
            </a:pPr>
            <a:endParaRPr lang="ru-RU" sz="2000" b="1" dirty="0" smtClean="0">
              <a:solidFill>
                <a:srgbClr val="A71E9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endParaRPr lang="ru-RU" sz="2000" b="1" dirty="0">
              <a:solidFill>
                <a:srgbClr val="A71E9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r>
              <a:rPr lang="ru-RU" sz="2000" b="1" dirty="0" smtClean="0">
                <a:solidFill>
                  <a:srgbClr val="A71E9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endParaRPr lang="ru-RU" sz="2000" b="1" dirty="0">
              <a:solidFill>
                <a:srgbClr val="A71E9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r>
              <a:rPr lang="ru-RU" sz="2000" b="1" dirty="0" smtClean="0">
                <a:solidFill>
                  <a:srgbClr val="A71E9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План </a:t>
            </a:r>
            <a:r>
              <a:rPr lang="ru-RU" sz="2000" b="1" dirty="0">
                <a:solidFill>
                  <a:srgbClr val="A71E9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75"/>
              </a:spcAft>
            </a:pPr>
            <a:r>
              <a:rPr lang="ru-RU" sz="2000" b="1" dirty="0">
                <a:solidFill>
                  <a:srgbClr val="A71E9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Организационно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подготовительный этап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данном этапе нужно подготовить необходимый материал и литературу для осуществление дальнейшей работы по данной теме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Подготовка разных видов театра для совместной деятельности с детьми.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Подготовка игровой среды для театральной деятельности детей в детском саду совместно с педагогом (изготовление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театров,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реквизита) .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 прослушивания аудиозаписей « Колобок»; « Теремок»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Подбор Д/И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С/Р игр п о теме проекта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9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530" y="34482"/>
            <a:ext cx="932452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3688" y="1166843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72816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/>
              <a:t>                              Планируемый результат</a:t>
            </a:r>
          </a:p>
          <a:p>
            <a:pPr lvl="0"/>
            <a:r>
              <a:rPr lang="ru-RU" dirty="0" smtClean="0"/>
              <a:t>повышение </a:t>
            </a:r>
            <a:r>
              <a:rPr lang="ru-RU" dirty="0"/>
              <a:t>речевой активности у детей (знают произведение, говорят фразы из сказки);</a:t>
            </a:r>
          </a:p>
          <a:p>
            <a:pPr lvl="0"/>
            <a:r>
              <a:rPr lang="ru-RU" dirty="0"/>
              <a:t>получили необходимые знания о диких животных;</a:t>
            </a:r>
          </a:p>
          <a:p>
            <a:pPr lvl="0"/>
            <a:r>
              <a:rPr lang="ru-RU" dirty="0"/>
              <a:t>педагог усовершенствовала технику проектной деятельности;</a:t>
            </a:r>
          </a:p>
          <a:p>
            <a:pPr lvl="0"/>
            <a:r>
              <a:rPr lang="ru-RU" dirty="0"/>
              <a:t>стремление детей к развитию физических качеств и укреплению здоровья;</a:t>
            </a:r>
          </a:p>
          <a:p>
            <a:pPr lvl="0"/>
            <a:r>
              <a:rPr lang="ru-RU" dirty="0"/>
              <a:t>стремление детей отражать полученные знания, впечатления, мысли и чувства в играх, художественно-продуктивной деятельности;</a:t>
            </a:r>
          </a:p>
          <a:p>
            <a:pPr lvl="0"/>
            <a:r>
              <a:rPr lang="ru-RU" dirty="0"/>
              <a:t>повышение заинтересованности родителей в знакомстве и чтению русских народных сказок, </a:t>
            </a:r>
            <a:r>
              <a:rPr lang="ru-RU" dirty="0" err="1"/>
              <a:t>потешек</a:t>
            </a:r>
            <a:r>
              <a:rPr lang="ru-RU" dirty="0"/>
              <a:t> и формировании чувства патриотизма у детей.</a:t>
            </a:r>
          </a:p>
          <a:p>
            <a:pPr lvl="0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844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v.900igr.net:10/datai/mkhk/Istorija-razvitija-teatra/0001-001-Istorija-razvitija-teat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9" y="0"/>
            <a:ext cx="91598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5" y="228600"/>
            <a:ext cx="9048750" cy="6400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91680" y="889844"/>
            <a:ext cx="61206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/>
              <a:t>                         </a:t>
            </a:r>
            <a:r>
              <a:rPr lang="ru-RU" sz="2400" b="1" i="1" u="sng" dirty="0" smtClean="0"/>
              <a:t>Этапы </a:t>
            </a:r>
            <a:r>
              <a:rPr lang="ru-RU" sz="2400" b="1" i="1" u="sng" dirty="0"/>
              <a:t>работы над проектом:</a:t>
            </a:r>
            <a:endParaRPr lang="ru-RU" sz="2400" dirty="0"/>
          </a:p>
          <a:p>
            <a:r>
              <a:rPr lang="ru-RU" b="1" i="1" dirty="0"/>
              <a:t> </a:t>
            </a:r>
            <a:endParaRPr lang="ru-RU" dirty="0"/>
          </a:p>
          <a:p>
            <a:r>
              <a:rPr lang="ru-RU" b="1" dirty="0" smtClean="0"/>
              <a:t>                      </a:t>
            </a:r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ru-RU" b="1" dirty="0"/>
              <a:t>этап «  Подготовительный»</a:t>
            </a:r>
            <a:endParaRPr lang="ru-RU" dirty="0"/>
          </a:p>
          <a:p>
            <a:pPr lvl="0"/>
            <a:r>
              <a:rPr lang="ru-RU" sz="1600" dirty="0"/>
              <a:t>подобрать методическую, художественную литературу, иллюстрационный материал по данной теме; </a:t>
            </a:r>
          </a:p>
          <a:p>
            <a:pPr lvl="0"/>
            <a:r>
              <a:rPr lang="ru-RU" sz="1600" dirty="0"/>
              <a:t>подобрать материал для продуктивной деятельности;</a:t>
            </a:r>
          </a:p>
          <a:p>
            <a:pPr lvl="0"/>
            <a:r>
              <a:rPr lang="ru-RU" sz="1600" dirty="0"/>
              <a:t>организовать тематические занятия, игры, беседы;</a:t>
            </a:r>
          </a:p>
          <a:p>
            <a:pPr lvl="0"/>
            <a:r>
              <a:rPr lang="ru-RU" sz="1600" dirty="0"/>
              <a:t>рассмотреть иллюстрации к сказке, дидактический материал;</a:t>
            </a:r>
          </a:p>
          <a:p>
            <a:pPr lvl="0"/>
            <a:r>
              <a:rPr lang="ru-RU" sz="1600" dirty="0"/>
              <a:t>использовать подходящие по данной теме игры;</a:t>
            </a:r>
          </a:p>
          <a:p>
            <a:pPr lvl="0"/>
            <a:r>
              <a:rPr lang="ru-RU" sz="1600" dirty="0"/>
              <a:t>повысить компетентность родителей по вопросу воспитания  у детей и необходимости знакомства со сказками.</a:t>
            </a:r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90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472608" cy="778098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/>
              <a:t>Этапы работы над проектом:</a:t>
            </a: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r>
              <a:rPr lang="en-US" b="1" dirty="0"/>
              <a:t>I</a:t>
            </a:r>
            <a:r>
              <a:rPr lang="ru-RU" b="1" dirty="0"/>
              <a:t> этап «  Подготовительный»</a:t>
            </a:r>
            <a:endParaRPr lang="ru-RU" dirty="0"/>
          </a:p>
          <a:p>
            <a:pPr lvl="0"/>
            <a:r>
              <a:rPr lang="ru-RU" dirty="0"/>
              <a:t>подобрать методическую, художественную литературу, иллюстрационный материал по данной теме; </a:t>
            </a:r>
          </a:p>
          <a:p>
            <a:pPr lvl="0"/>
            <a:r>
              <a:rPr lang="ru-RU" dirty="0"/>
              <a:t>подобрать материал для продуктивной деятельности;</a:t>
            </a:r>
          </a:p>
          <a:p>
            <a:pPr lvl="0"/>
            <a:r>
              <a:rPr lang="ru-RU" dirty="0"/>
              <a:t>организовать тематические занятия, игры, беседы;</a:t>
            </a:r>
          </a:p>
          <a:p>
            <a:pPr lvl="0"/>
            <a:r>
              <a:rPr lang="ru-RU" dirty="0"/>
              <a:t>рассмотреть иллюстрации к сказке, дидактический материал;</a:t>
            </a:r>
          </a:p>
          <a:p>
            <a:pPr lvl="0"/>
            <a:r>
              <a:rPr lang="ru-RU" dirty="0"/>
              <a:t>использовать подходящие по данной теме игры;</a:t>
            </a:r>
          </a:p>
          <a:p>
            <a:pPr lvl="0"/>
            <a:r>
              <a:rPr lang="ru-RU" dirty="0"/>
              <a:t>повысить компетентность родителей по вопросу воспитания  у детей и необходимости знакомства со сказками.</a:t>
            </a:r>
          </a:p>
          <a:p>
            <a:r>
              <a:rPr lang="ru-RU" dirty="0"/>
              <a:t>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8" y="0"/>
            <a:ext cx="912302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9632" y="764704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                                 </a:t>
            </a:r>
            <a:r>
              <a:rPr lang="en-US" b="1" u="sng" dirty="0" smtClean="0"/>
              <a:t>II</a:t>
            </a:r>
            <a:r>
              <a:rPr lang="ru-RU" b="1" u="sng" dirty="0" smtClean="0"/>
              <a:t> </a:t>
            </a:r>
            <a:r>
              <a:rPr lang="ru-RU" b="1" u="sng" dirty="0"/>
              <a:t>ЭТАП «Основной»: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 smtClean="0"/>
              <a:t>            Проведение </a:t>
            </a:r>
            <a:r>
              <a:rPr lang="ru-RU" dirty="0"/>
              <a:t>с детьми бесед о диких животных.</a:t>
            </a:r>
          </a:p>
          <a:p>
            <a:pPr lvl="0"/>
            <a:r>
              <a:rPr lang="ru-RU" dirty="0" smtClean="0"/>
              <a:t>              Проведение </a:t>
            </a:r>
            <a:r>
              <a:rPr lang="ru-RU" dirty="0"/>
              <a:t>подвижных игр.</a:t>
            </a:r>
          </a:p>
          <a:p>
            <a:pPr lvl="0"/>
            <a:r>
              <a:rPr lang="ru-RU" dirty="0" smtClean="0"/>
              <a:t>            Чтение </a:t>
            </a:r>
            <a:r>
              <a:rPr lang="ru-RU" dirty="0"/>
              <a:t>сказок, </a:t>
            </a:r>
            <a:r>
              <a:rPr lang="ru-RU" dirty="0" err="1"/>
              <a:t>потешек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          Рассматривание </a:t>
            </a:r>
            <a:r>
              <a:rPr lang="ru-RU" dirty="0" err="1"/>
              <a:t>илюстраций</a:t>
            </a:r>
            <a:r>
              <a:rPr lang="ru-RU" dirty="0"/>
              <a:t>, рисование рисунков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 smtClean="0"/>
              <a:t> Приобщение </a:t>
            </a:r>
            <a:r>
              <a:rPr lang="ru-RU" dirty="0"/>
              <a:t>родителей к участию в жизни детского сада и группы.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               </a:t>
            </a:r>
            <a:r>
              <a:rPr lang="ru-RU" dirty="0"/>
              <a:t> </a:t>
            </a:r>
            <a:r>
              <a:rPr lang="en-US" b="1" dirty="0"/>
              <a:t>III</a:t>
            </a:r>
            <a:r>
              <a:rPr lang="ru-RU" b="1" dirty="0"/>
              <a:t> этап «Заключительный»:</a:t>
            </a:r>
            <a:endParaRPr lang="ru-RU" dirty="0"/>
          </a:p>
          <a:p>
            <a:pPr lvl="0"/>
            <a:r>
              <a:rPr lang="ru-RU" dirty="0" smtClean="0"/>
              <a:t>           </a:t>
            </a:r>
            <a:r>
              <a:rPr lang="ru-RU" dirty="0" err="1" smtClean="0"/>
              <a:t>Инсценирование</a:t>
            </a:r>
            <a:r>
              <a:rPr lang="ru-RU" dirty="0" smtClean="0"/>
              <a:t> сказки  «Теремок»</a:t>
            </a:r>
            <a:endParaRPr lang="ru-RU" dirty="0"/>
          </a:p>
          <a:p>
            <a:pPr lvl="0"/>
            <a:r>
              <a:rPr lang="ru-RU" dirty="0" smtClean="0"/>
              <a:t>                   Проведение  непосредственной образовательной             деятельности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5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582341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Беседа с детьми о театре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823155"/>
            <a:ext cx="3168352" cy="26731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823154"/>
            <a:ext cx="3168352" cy="267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0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154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Беседа с детьми о театре</vt:lpstr>
      <vt:lpstr>Презентация PowerPoint</vt:lpstr>
      <vt:lpstr>Аппликация «Теремок»</vt:lpstr>
      <vt:lpstr>Лепка по сказке «Колобок»</vt:lpstr>
      <vt:lpstr>Презентация PowerPoint</vt:lpstr>
      <vt:lpstr>Работа с родителями</vt:lpstr>
      <vt:lpstr>Показ настольных театров </vt:lpstr>
      <vt:lpstr>Дидактические игры,потешки</vt:lpstr>
      <vt:lpstr>Дидактические игры</vt:lpstr>
      <vt:lpstr>Просмотр мультфильмов «Волк и семеро козлят»                                     «Теремок» «Курочка Ряба»</vt:lpstr>
      <vt:lpstr>Инсценировка сказки «Теремок»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Agent 007</cp:lastModifiedBy>
  <cp:revision>45</cp:revision>
  <dcterms:created xsi:type="dcterms:W3CDTF">2019-04-20T18:15:21Z</dcterms:created>
  <dcterms:modified xsi:type="dcterms:W3CDTF">2021-06-27T14:13:31Z</dcterms:modified>
</cp:coreProperties>
</file>