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2" r:id="rId4"/>
    <p:sldId id="275" r:id="rId5"/>
    <p:sldId id="276" r:id="rId6"/>
    <p:sldId id="257" r:id="rId7"/>
    <p:sldId id="271" r:id="rId8"/>
    <p:sldId id="261" r:id="rId9"/>
    <p:sldId id="260" r:id="rId10"/>
    <p:sldId id="259" r:id="rId11"/>
    <p:sldId id="264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91" autoAdjust="0"/>
  </p:normalViewPr>
  <p:slideViewPr>
    <p:cSldViewPr>
      <p:cViewPr varScale="1">
        <p:scale>
          <a:sx n="79" d="100"/>
          <a:sy n="79" d="100"/>
        </p:scale>
        <p:origin x="157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8A18-E45F-47FB-92C2-2671E4F502CF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BEE2-0A47-4226-BAC0-395579F45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8A18-E45F-47FB-92C2-2671E4F502CF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BEE2-0A47-4226-BAC0-395579F45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8A18-E45F-47FB-92C2-2671E4F502CF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BEE2-0A47-4226-BAC0-395579F45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8A18-E45F-47FB-92C2-2671E4F502CF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BEE2-0A47-4226-BAC0-395579F45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8A18-E45F-47FB-92C2-2671E4F502CF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BEE2-0A47-4226-BAC0-395579F45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8A18-E45F-47FB-92C2-2671E4F502CF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BEE2-0A47-4226-BAC0-395579F45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8A18-E45F-47FB-92C2-2671E4F502CF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BEE2-0A47-4226-BAC0-395579F45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8A18-E45F-47FB-92C2-2671E4F502CF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BEE2-0A47-4226-BAC0-395579F45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8A18-E45F-47FB-92C2-2671E4F502CF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BEE2-0A47-4226-BAC0-395579F45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8A18-E45F-47FB-92C2-2671E4F502CF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BEE2-0A47-4226-BAC0-395579F45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8A18-E45F-47FB-92C2-2671E4F502CF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2BEE2-0A47-4226-BAC0-395579F45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A8A18-E45F-47FB-92C2-2671E4F502CF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2BEE2-0A47-4226-BAC0-395579F45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~1\Andre\LOCALS~1\Temp\media\image1.jpe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85728"/>
            <a:ext cx="7929618" cy="6143668"/>
          </a:xfrm>
        </p:spPr>
        <p:txBody>
          <a:bodyPr>
            <a:normAutofit fontScale="55000" lnSpcReduction="20000"/>
          </a:bodyPr>
          <a:lstStyle/>
          <a:p>
            <a:endParaRPr lang="ru-RU" sz="1200" b="1" dirty="0" smtClean="0"/>
          </a:p>
          <a:p>
            <a:endParaRPr lang="ru-RU" sz="1200" b="1" dirty="0"/>
          </a:p>
          <a:p>
            <a:r>
              <a:rPr lang="ru-RU" sz="1200" b="1" dirty="0"/>
              <a:t> </a:t>
            </a:r>
            <a:endParaRPr lang="ru-RU" sz="1200" dirty="0"/>
          </a:p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Школа «Покровский квартал»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«Готовим винегрет»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Подготовили воспитатели:</a:t>
            </a:r>
          </a:p>
          <a:p>
            <a:endPara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Коновалова Елена Николаевна</a:t>
            </a:r>
          </a:p>
          <a:p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Полякова Ольга Павловна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Москва,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dirty="0"/>
              <a:t> </a:t>
            </a:r>
            <a:endParaRPr lang="ru-RU" sz="1200" dirty="0"/>
          </a:p>
          <a:p>
            <a:r>
              <a:rPr lang="en-US" sz="1200" b="1" dirty="0"/>
              <a:t> </a:t>
            </a:r>
            <a:endParaRPr lang="ru-RU" sz="1200" dirty="0"/>
          </a:p>
          <a:p>
            <a:endParaRPr lang="ru-RU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Картошку, морковку</a:t>
            </a:r>
            <a:endParaRPr lang="ru-RU" dirty="0"/>
          </a:p>
        </p:txBody>
      </p:sp>
      <p:pic>
        <p:nvPicPr>
          <p:cNvPr id="6" name="Содержимое 5" descr="G:\DCIM\101MSDCF\DSC04174.JPG"/>
          <p:cNvPicPr>
            <a:picLocks noGrp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4" y="1643050"/>
            <a:ext cx="300748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G:\DCIM\101MSDCF\DSC0417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00" y="1643050"/>
            <a:ext cx="3170612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oboicity.ru/sites/default/files/wallpaper/models/e34ffefe3d3ea1da16cff62b8614670c_0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3106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Лук добавим зелёный</a:t>
            </a:r>
            <a:br>
              <a:rPr lang="ru-RU" sz="2000" dirty="0" smtClean="0"/>
            </a:br>
            <a:r>
              <a:rPr lang="ru-RU" sz="2000" dirty="0" smtClean="0"/>
              <a:t>Нарезали всё, проявляя сноровку.</a:t>
            </a:r>
            <a:br>
              <a:rPr lang="ru-RU" sz="20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Огурчик порежем, конечно, соленый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маслом польём,  лук добавим зеленый.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6146" name="Picture 2" descr="G:\DCIM\101MSDCF\DSC0418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1537142"/>
            <a:ext cx="7469870" cy="4963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www.oboicity.ru/sites/default/files/wallpaper/models/e34ffefe3d3ea1da16cff62b8614670c_0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3106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любовью готовили мы винегрет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подаче на стол его, равных нам нет.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G:\DCIM\101MSDCF\DSC0419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2760" y="1600200"/>
            <a:ext cx="3007480" cy="4525963"/>
          </a:xfrm>
          <a:prstGeom prst="rect">
            <a:avLst/>
          </a:prstGeom>
          <a:noFill/>
        </p:spPr>
      </p:pic>
      <p:pic>
        <p:nvPicPr>
          <p:cNvPr id="7171" name="Picture 3" descr="G:\DCIM\101MSDCF\DSC0419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01156" y="3286124"/>
            <a:ext cx="1792251" cy="2697163"/>
          </a:xfrm>
          <a:prstGeom prst="rect">
            <a:avLst/>
          </a:prstGeom>
          <a:noFill/>
        </p:spPr>
      </p:pic>
      <p:pic>
        <p:nvPicPr>
          <p:cNvPr id="6" name="Picture 2" descr="G:\DCIM\101MSDCF\DSC0419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1571612"/>
            <a:ext cx="3714776" cy="4789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www.oboicity.ru/sites/default/files/wallpaper/models/e34ffefe3d3ea1da16cff62b8614670c_0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3106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Приятного аппетита!</a:t>
            </a:r>
            <a:endParaRPr lang="ru-RU" dirty="0"/>
          </a:p>
        </p:txBody>
      </p:sp>
      <p:pic>
        <p:nvPicPr>
          <p:cNvPr id="8194" name="Picture 2" descr="G:\DCIM\101MSDCF\DSC0419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2760" y="1600200"/>
            <a:ext cx="3007480" cy="4525963"/>
          </a:xfrm>
          <a:prstGeom prst="rect">
            <a:avLst/>
          </a:prstGeom>
          <a:noFill/>
        </p:spPr>
      </p:pic>
      <p:pic>
        <p:nvPicPr>
          <p:cNvPr id="8195" name="Picture 3" descr="G:\DCIM\101MSDCF\DSC0419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3" y="1571612"/>
            <a:ext cx="2570277" cy="2286016"/>
          </a:xfrm>
          <a:prstGeom prst="rect">
            <a:avLst/>
          </a:prstGeom>
          <a:noFill/>
        </p:spPr>
      </p:pic>
      <p:pic>
        <p:nvPicPr>
          <p:cNvPr id="8196" name="Picture 4" descr="G:\DCIM\101MSDCF\DSC0419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84" y="4000504"/>
            <a:ext cx="2643206" cy="2502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oboicity.ru/sites/default/files/wallpaper/models/e34ffefe3d3ea1da16cff62b8614670c_0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40" y="0"/>
            <a:ext cx="913106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064896" cy="626469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Ведущий вид деятельности в дошкольном возрасте - игра. Она направлена на развитие у дошкольников  умственных, волевых и творческих способностей, воспитание у них культуры общения в совместной деятельности. С её помощью дети знакомятся  с миром кулинарии. В игре намного интереснее изучать разные продукты, кухонную утварь, а так же осваивать рецепты. Но им скоро нужно будет входить во взрослую жизнь. В дошкольном возрасте у ребенка углубляется интерес к трудовым делам взрослых, к результатам их труда, желание им подражать.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Примером для детей является взрослый. Он помогает раскрыть на примере деятельности повара, кулинара желание приносить пользу и радость людям, проявляющийся в результате его труда.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Для тренировки самостоятельности отлично подходит кулинария. Ведь каждый рецепт есть определенный алгоритм действий. Совместная деятельность сплачивает взрослого и ребенка. Позаботившись о фартуках и необходимом инвентаре, дети легче вовлекаются в процесс и могут  почувствовать себя настоящими кулинарами. 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Но самое радостное для ребенка угостить блюдом, приготовленным своими руками.</a:t>
            </a:r>
          </a:p>
          <a:p>
            <a:pPr algn="just">
              <a:lnSpc>
                <a:spcPct val="12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 descr="https://www.oboicity.ru/sites/default/files/wallpaper/models/e34ffefe3d3ea1da16cff62b8614670c_0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3106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приготовления салата из вареных овощей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643182"/>
            <a:ext cx="1714512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Овощи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3571876"/>
            <a:ext cx="1714512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Охладить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4500570"/>
            <a:ext cx="1714512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Заправить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3571876"/>
            <a:ext cx="1714512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Очистить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4500570"/>
            <a:ext cx="1714512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Перемешать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4500570"/>
            <a:ext cx="1714512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Украсить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86512" y="3571876"/>
            <a:ext cx="1714512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Нарезать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14744" y="2643182"/>
            <a:ext cx="1714512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Промыть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86512" y="2643182"/>
            <a:ext cx="1714512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Отварить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2857488" y="2786058"/>
            <a:ext cx="857256" cy="21431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285720" y="3714752"/>
            <a:ext cx="857256" cy="21431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8001024" y="3714752"/>
            <a:ext cx="857256" cy="21431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5429256" y="4643446"/>
            <a:ext cx="857256" cy="21431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2857488" y="4643446"/>
            <a:ext cx="857256" cy="21431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2857488" y="3714752"/>
            <a:ext cx="857256" cy="21431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285720" y="4643446"/>
            <a:ext cx="857256" cy="21431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8001024" y="2786058"/>
            <a:ext cx="857256" cy="21431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5429256" y="3714752"/>
            <a:ext cx="857256" cy="21431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5429256" y="2786058"/>
            <a:ext cx="857256" cy="21431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123908" y="1397000"/>
          <a:ext cx="2896184" cy="4064000"/>
        </p:xfrm>
        <a:graphic>
          <a:graphicData uri="http://schemas.openxmlformats.org/drawingml/2006/table">
            <a:tbl>
              <a:tblPr/>
              <a:tblGrid>
                <a:gridCol w="289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500" dirty="0">
                        <a:solidFill>
                          <a:srgbClr val="000000"/>
                        </a:solidFill>
                        <a:latin typeface="Courier New"/>
                        <a:ea typeface="Courier New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5" name="Picture 1" descr="C:\DOCUME~1\Andre\LOCALS~1\Temp\media\image1.jpeg"/>
          <p:cNvPicPr>
            <a:picLocks noChangeAspect="1" noChangeArrowheads="1"/>
          </p:cNvPicPr>
          <p:nvPr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1142999" y="-1143000"/>
            <a:ext cx="6858000" cy="9144001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Повар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www.oboicity.ru/sites/default/files/wallpaper/models/e34ffefe3d3ea1da16cff62b8614670c_0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3106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243998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Мы рады представиться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Вера, Мирон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Себя Вам покажем мы с разных сторон.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Пускай мы не очень – то взрослые дети ,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Но любим порядок во всем, нам поверьте.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Мы свой интерес ко всему проявляем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взрослым по силам всегда помогаем.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4" name="Содержимое 3" descr="G:\DCIM\101MSDCF\DSC04171.JPG"/>
          <p:cNvPicPr>
            <a:picLocks noGrp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3042" y="2500306"/>
            <a:ext cx="571504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www.oboicity.ru/sites/default/files/wallpaper/models/e34ffefe3d3ea1da16cff62b8614670c_0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3106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58204" cy="2786082"/>
          </a:xfrm>
        </p:spPr>
        <p:txBody>
          <a:bodyPr numCol="2">
            <a:normAutofit fontScale="90000"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в садике нашем есть огород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>Там то, что посадим, прекрасно растет.</a:t>
            </a:r>
            <a:br>
              <a:rPr lang="ru-RU" sz="2000" dirty="0" smtClean="0"/>
            </a:br>
            <a:r>
              <a:rPr lang="ru-RU" sz="2000" dirty="0" smtClean="0"/>
              <a:t>Решили, к чему зря нам время терять</a:t>
            </a:r>
            <a:br>
              <a:rPr lang="ru-RU" sz="2000" dirty="0" smtClean="0"/>
            </a:br>
            <a:r>
              <a:rPr lang="ru-RU" sz="2000" dirty="0" smtClean="0"/>
              <a:t>И в конкурсе этом участие принять.</a:t>
            </a:r>
            <a:br>
              <a:rPr lang="ru-RU" sz="2000" dirty="0" smtClean="0"/>
            </a:br>
            <a:r>
              <a:rPr lang="ru-RU" sz="2000" dirty="0" smtClean="0"/>
              <a:t>Мы к делу подходим всегда основательно,</a:t>
            </a:r>
            <a:br>
              <a:rPr lang="ru-RU" sz="2000" dirty="0" smtClean="0"/>
            </a:br>
            <a:r>
              <a:rPr lang="ru-RU" sz="2000" dirty="0" smtClean="0"/>
              <a:t>Была подготовка образовательной – </a:t>
            </a:r>
            <a:br>
              <a:rPr lang="ru-RU" sz="2000" dirty="0" smtClean="0"/>
            </a:br>
            <a:r>
              <a:rPr lang="ru-RU" sz="2000" dirty="0" smtClean="0"/>
              <a:t>От свеклы мы, взяв семена и морковки, </a:t>
            </a:r>
            <a:br>
              <a:rPr lang="ru-RU" sz="2000" dirty="0" smtClean="0"/>
            </a:br>
            <a:r>
              <a:rPr lang="ru-RU" sz="2000" dirty="0" smtClean="0"/>
              <a:t>Их в землю сажали все две упаковки.</a:t>
            </a:r>
            <a:br>
              <a:rPr lang="ru-RU" sz="2000" dirty="0" smtClean="0"/>
            </a:br>
            <a:r>
              <a:rPr lang="ru-RU" sz="2000" dirty="0" smtClean="0"/>
              <a:t>Зеленый </a:t>
            </a:r>
            <a:r>
              <a:rPr lang="ru-RU" sz="2000" dirty="0" err="1" smtClean="0"/>
              <a:t>лучёк</a:t>
            </a:r>
            <a:r>
              <a:rPr lang="ru-RU" sz="2000" dirty="0" smtClean="0"/>
              <a:t> посадили на грядке</a:t>
            </a:r>
            <a:br>
              <a:rPr lang="ru-RU" sz="2000" dirty="0" smtClean="0"/>
            </a:br>
            <a:r>
              <a:rPr lang="ru-RU" sz="2000" dirty="0" smtClean="0"/>
              <a:t>Полили водой, чтоб всё было в порядке,</a:t>
            </a:r>
            <a:br>
              <a:rPr lang="ru-RU" sz="2000" dirty="0" smtClean="0"/>
            </a:br>
            <a:r>
              <a:rPr lang="ru-RU" sz="2000" dirty="0" smtClean="0"/>
              <a:t>Картошку лишь только не стали сажать – </a:t>
            </a:r>
            <a:br>
              <a:rPr lang="ru-RU" sz="2000" dirty="0" smtClean="0"/>
            </a:br>
            <a:r>
              <a:rPr lang="ru-RU" sz="2000" dirty="0" smtClean="0"/>
              <a:t>Она много места могла бы занять.</a:t>
            </a:r>
            <a:br>
              <a:rPr lang="ru-RU" sz="2000" dirty="0" smtClean="0"/>
            </a:br>
            <a:r>
              <a:rPr lang="ru-RU" sz="2000" dirty="0" smtClean="0"/>
              <a:t> За этой посадкой мы все наблюдали,</a:t>
            </a:r>
            <a:br>
              <a:rPr lang="ru-RU" sz="2000" dirty="0" smtClean="0"/>
            </a:br>
            <a:r>
              <a:rPr lang="ru-RU" sz="2000" dirty="0" smtClean="0"/>
              <a:t>И почву рыхлили, её удобряли</a:t>
            </a:r>
            <a:br>
              <a:rPr lang="ru-RU" sz="2000" dirty="0" smtClean="0"/>
            </a:br>
            <a:r>
              <a:rPr lang="ru-RU" sz="2000" dirty="0" smtClean="0"/>
              <a:t>А в срок урожай овощной получили</a:t>
            </a:r>
            <a:br>
              <a:rPr lang="ru-RU" sz="2000" dirty="0" smtClean="0"/>
            </a:br>
            <a:r>
              <a:rPr lang="ru-RU" sz="2000" dirty="0" smtClean="0"/>
              <a:t>Соления с маслом на рынке купили.</a:t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G:\DCIM\101MSDCF\DSC04167.JPG"/>
          <p:cNvPicPr>
            <a:picLocks noGrp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3571876"/>
            <a:ext cx="364333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G:\DCIM\101MSDCF\DSC04165.JPG"/>
          <p:cNvPicPr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3571876"/>
            <a:ext cx="364333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www.oboicity.ru/sites/default/files/wallpaper/models/e34ffefe3d3ea1da16cff62b8614670c_0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3106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Итак, приготовим сейчас винегрет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ужин едят его или в обед.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G:\DCIM\101MSDCF\DSC04169.JPG"/>
          <p:cNvPicPr>
            <a:picLocks noGrp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1600200"/>
            <a:ext cx="7500990" cy="482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Почистили свёклу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G:\DCIM\101MSDCF\DSC0417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2760" y="1600200"/>
            <a:ext cx="3007480" cy="4525963"/>
          </a:xfrm>
          <a:prstGeom prst="rect">
            <a:avLst/>
          </a:prstGeom>
          <a:noFill/>
        </p:spPr>
      </p:pic>
      <p:pic>
        <p:nvPicPr>
          <p:cNvPr id="3075" name="Picture 3" descr="G:\DCIM\101MSDCF\DSC0417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63760" y="1600200"/>
            <a:ext cx="3007480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196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Тема Office</vt:lpstr>
      <vt:lpstr>Презентация PowerPoint</vt:lpstr>
      <vt:lpstr>Презентация PowerPoint</vt:lpstr>
      <vt:lpstr>Технология приготовления салата из вареных овощей</vt:lpstr>
      <vt:lpstr>Презентация PowerPoint</vt:lpstr>
      <vt:lpstr>Презентация PowerPoint</vt:lpstr>
      <vt:lpstr>Мы рады представиться  Вера, Мирон Себя Вам покажем мы с разных сторон. Пускай мы не очень – то взрослые дети ,  Но любим порядок во всем, нам поверьте. Мы свой интерес ко всему проявляем И взрослым по силам всегда помогаем.  </vt:lpstr>
      <vt:lpstr>А в садике нашем есть огород Там то, что посадим, прекрасно растет. Решили, к чему зря нам время терять И в конкурсе этом участие принять. Мы к делу подходим всегда основательно, Была подготовка образовательной –  От свеклы мы, взяв семена и морковки,  Их в землю сажали все две упаковки. Зеленый лучёк посадили на грядке Полили водой, чтоб всё было в порядке, Картошку лишь только не стали сажать –  Она много места могла бы занять.  За этой посадкой мы все наблюдали, И почву рыхлили, её удобряли А в срок урожай овощной получили Соления с маслом на рынке купили. </vt:lpstr>
      <vt:lpstr>Итак, приготовим сейчас винегрет На ужин едят его или в обед.</vt:lpstr>
      <vt:lpstr>Почистили свёклу</vt:lpstr>
      <vt:lpstr>Картошку, морковку</vt:lpstr>
      <vt:lpstr>  Лук добавим зелёный Нарезали всё, проявляя сноровку. Огурчик порежем, конечно, соленый И маслом польём,  лук добавим зеленый.  </vt:lpstr>
      <vt:lpstr> С любовью готовили мы винегрет В подаче на стол его, равных нам нет.  </vt:lpstr>
      <vt:lpstr>Приятного аппетита!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Andre</dc:creator>
  <cp:lastModifiedBy>Agent 007</cp:lastModifiedBy>
  <cp:revision>57</cp:revision>
  <dcterms:created xsi:type="dcterms:W3CDTF">2019-09-25T15:35:38Z</dcterms:created>
  <dcterms:modified xsi:type="dcterms:W3CDTF">2021-05-20T16:33:36Z</dcterms:modified>
</cp:coreProperties>
</file>