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2" r:id="rId2"/>
    <p:sldId id="257" r:id="rId3"/>
    <p:sldId id="269" r:id="rId4"/>
    <p:sldId id="275" r:id="rId5"/>
    <p:sldId id="271" r:id="rId6"/>
    <p:sldId id="272" r:id="rId7"/>
    <p:sldId id="273" r:id="rId8"/>
    <p:sldId id="274" r:id="rId9"/>
    <p:sldId id="276" r:id="rId10"/>
    <p:sldId id="277" r:id="rId11"/>
    <p:sldId id="264" r:id="rId12"/>
    <p:sldId id="263" r:id="rId13"/>
    <p:sldId id="268" r:id="rId14"/>
    <p:sldId id="280" r:id="rId15"/>
    <p:sldId id="281" r:id="rId16"/>
    <p:sldId id="279" r:id="rId17"/>
    <p:sldId id="258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34" autoAdjust="0"/>
  </p:normalViewPr>
  <p:slideViewPr>
    <p:cSldViewPr>
      <p:cViewPr varScale="1">
        <p:scale>
          <a:sx n="73" d="100"/>
          <a:sy n="73" d="100"/>
        </p:scale>
        <p:origin x="118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10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AA325-82D2-44BA-9055-E093023AAB19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21F17-C1FB-4787-ACC9-7A241B7D6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18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21F17-C1FB-4787-ACC9-7A241B7D6C6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88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5832648" cy="48965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Использование дидактических игр и пособий,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сделанных своими руками,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 работе с детьми младшего возраста в группе «Солнышко»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1800" b="1" dirty="0" smtClean="0"/>
              <a:t>МБДОУ 46 </a:t>
            </a:r>
            <a:r>
              <a:rPr lang="ru-RU" sz="1800" b="1" dirty="0" err="1" smtClean="0"/>
              <a:t>п.г.т</a:t>
            </a:r>
            <a:r>
              <a:rPr lang="ru-RU" sz="1800" b="1" dirty="0" smtClean="0"/>
              <a:t>. Молочный</a:t>
            </a:r>
            <a:br>
              <a:rPr lang="ru-RU" sz="1800" b="1" dirty="0" smtClean="0"/>
            </a:br>
            <a:r>
              <a:rPr lang="ru-RU" sz="1800" b="1" smtClean="0"/>
              <a:t>Кольского района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воспитатель Борисова Е.П.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67871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3108" y="1052736"/>
            <a:ext cx="4357718" cy="100811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Дидактическое пособие по </a:t>
            </a:r>
            <a:r>
              <a:rPr lang="ru-RU" sz="2400" b="1" dirty="0" err="1" smtClean="0">
                <a:solidFill>
                  <a:srgbClr val="C00000"/>
                </a:solidFill>
              </a:rPr>
              <a:t>сенсорике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« Грибок» , « Ёж»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:\работа 2019-20 с Кисляковой\презентация игр на собрании\WuF4iBOhEV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317" y="2238027"/>
            <a:ext cx="1665418" cy="153583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работа 2019-20 с Кисляковой\презентация игр для родит собр\Uh_nx_ON4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317" y="4080757"/>
            <a:ext cx="2069825" cy="206337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работа 2019-20 с Кисляковой\презентация игр для родит собр\WTXVmH3b_a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074542"/>
            <a:ext cx="1311105" cy="206337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\Desktop\Рисунок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562" y="4068446"/>
            <a:ext cx="2132376" cy="206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Рисунок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391" y="2185992"/>
            <a:ext cx="1794718" cy="163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\Desktop\Рисунок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5006" y="2238027"/>
            <a:ext cx="1647529" cy="15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76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2082792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Дидактичекая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игра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« Составь букет»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3596208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Дидактическое пособие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«Малый  </a:t>
            </a:r>
            <a:r>
              <a:rPr lang="ru-RU" sz="2400" b="1" dirty="0" err="1" smtClean="0">
                <a:solidFill>
                  <a:srgbClr val="C00000"/>
                </a:solidFill>
              </a:rPr>
              <a:t>геометрик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  <a:endParaRPr lang="ru-RU" sz="2400" dirty="0"/>
          </a:p>
        </p:txBody>
      </p:sp>
      <p:pic>
        <p:nvPicPr>
          <p:cNvPr id="1026" name="Picture 2" descr="C:\Users\Админ\Desktop\работа 2019-20 с Кисляковой\презентация игр для родит собр\OlQogs7-nf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4214818"/>
            <a:ext cx="1492357" cy="180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работа 2019-20 с Кисляковой\презентация игр для родит собр\tJJedGfQxa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5894" y="2598587"/>
            <a:ext cx="1214446" cy="161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\Desktop\работа 2019-20 с Кисляковой\презентация игр для родит собр\tj_3zdQnKv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357430"/>
            <a:ext cx="1610120" cy="214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\Desktop\IMG_E419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091860"/>
            <a:ext cx="1423746" cy="212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Рисунок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505935"/>
            <a:ext cx="1424951" cy="129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\Desktop\IMG_E419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35039" y="3133713"/>
            <a:ext cx="1847129" cy="142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29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6296128" cy="10081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Дидактическая  игра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«Кто что ест»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smtClean="0"/>
              <a:t>развивает мышление, речь, знакомит с окружающим миром.</a:t>
            </a:r>
            <a:endParaRPr lang="ru-RU" sz="1800" b="1" dirty="0"/>
          </a:p>
        </p:txBody>
      </p:sp>
      <p:pic>
        <p:nvPicPr>
          <p:cNvPr id="2050" name="Picture 2" descr="C:\Users\Админ\Desktop\работа 2019-20 с Кисляковой\презентация игр для родит собр\aSdP0dtbP_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5140" y="2492896"/>
            <a:ext cx="2136238" cy="160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работа 2019-20 с Кисляковой\презентация игр для родит собр\B9umHSgZR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75655" y="3943513"/>
            <a:ext cx="1404155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:\работа 2019-20 с Кисляковой\презентация игр для родит собр\3mpIY6aURT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889857"/>
            <a:ext cx="2047656" cy="19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работа 2019-20 с Кисляковой\презентация игр для родит собр\IMG_205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456228" y="4123047"/>
            <a:ext cx="1865520" cy="139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:\работа 2019-20 с Кисляковой\презентация игр для родит собр\IMG_206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333640"/>
            <a:ext cx="1861591" cy="139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980728"/>
            <a:ext cx="6264696" cy="136815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Игры с тактильной доской и сенсорными дорожками </a:t>
            </a:r>
            <a:r>
              <a:rPr lang="ru-RU" sz="1600" b="1" dirty="0" smtClean="0">
                <a:latin typeface="+mn-lt"/>
              </a:rPr>
              <a:t>развивают </a:t>
            </a:r>
            <a:r>
              <a:rPr lang="ru-RU" sz="1600" b="1" dirty="0">
                <a:latin typeface="+mn-lt"/>
              </a:rPr>
              <a:t>тактильные ощущения, способствуют укреплению не только физического </a:t>
            </a:r>
            <a:r>
              <a:rPr lang="ru-RU" sz="1600" b="1" dirty="0" smtClean="0">
                <a:latin typeface="+mn-lt"/>
              </a:rPr>
              <a:t>, но </a:t>
            </a:r>
            <a:r>
              <a:rPr lang="ru-RU" sz="1600" b="1" dirty="0">
                <a:latin typeface="+mn-lt"/>
              </a:rPr>
              <a:t>и психического здоровья детей.</a:t>
            </a:r>
          </a:p>
        </p:txBody>
      </p:sp>
      <p:pic>
        <p:nvPicPr>
          <p:cNvPr id="3074" name="Picture 2" descr="H:\работа 2019-20 с Кисляковой\презентация игр для родит собр\IMG_07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430" y="2553481"/>
            <a:ext cx="149163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работа 2019-20 с Кисляковой\презентация игр на собрании 2\9h5HVFU7QU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181" y="4365104"/>
            <a:ext cx="2264201" cy="16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работа 2019-20 с Кисляковой\презентация игр на собрании 2\Mq6Nna2rlTQ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350952"/>
            <a:ext cx="1814249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:\работа 2019-20 с Кисляковой\презентация игр на собрании 2\Рисунок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553481"/>
            <a:ext cx="2007334" cy="151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2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3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2" y="686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3728" y="0"/>
            <a:ext cx="4536504" cy="6206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Пособие « Подуй – ка»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4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ln w="19050"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980728"/>
            <a:ext cx="5040560" cy="129614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</a:rPr>
              <a:t>Дидактическое пособие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«Колесо эмоций»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1800" b="1" dirty="0" smtClean="0"/>
              <a:t>Дети </a:t>
            </a:r>
            <a:r>
              <a:rPr lang="ru-RU" sz="1800" b="1" dirty="0"/>
              <a:t>п</a:t>
            </a:r>
            <a:r>
              <a:rPr lang="ru-RU" sz="1800" b="1" dirty="0" smtClean="0"/>
              <a:t>ознают </a:t>
            </a:r>
            <a:r>
              <a:rPr lang="ru-RU" sz="1800" b="1" dirty="0"/>
              <a:t>себя и учатся устанавливать взаимоотношения друг с другом</a:t>
            </a:r>
            <a:r>
              <a:rPr lang="ru-RU" sz="2400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4098" name="Picture 2" descr="H:\работа 2019-20 с Кисляковой\презентация игр на собрании 2\Рисунок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528" y="4869160"/>
            <a:ext cx="3756640" cy="103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работа 2019-20 с Кисляковой\презентация игр на собрании 2\Рисунок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1800200" cy="195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работа 2019-20 с Кисляковой\презентация игр для родит собр\IMG_207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152628" y="3298504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дмин\Desktop\3zkwDvWsOY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2274" y="2993104"/>
            <a:ext cx="1659894" cy="172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8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4968552" cy="52425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n-lt"/>
              </a:rPr>
              <a:t>В игре дети учатся общаться, сотрудничать, позитивно относиться к миру и самому себе.</a:t>
            </a:r>
            <a:br>
              <a:rPr lang="ru-RU" sz="2000" dirty="0" smtClean="0">
                <a:latin typeface="+mn-lt"/>
              </a:rPr>
            </a:b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Спасибо за внимание.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40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ln w="19050">
            <a:solidFill>
              <a:srgbClr val="FF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15616" y="928671"/>
            <a:ext cx="6624736" cy="340089"/>
          </a:xfrm>
        </p:spPr>
        <p:txBody>
          <a:bodyPr>
            <a:normAutofit fontScale="90000"/>
          </a:bodyPr>
          <a:lstStyle/>
          <a:p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3608" y="1483744"/>
            <a:ext cx="2520280" cy="3142738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Игра в детском саду –неотъемлемая часть жизни детей.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Чтобы игра не только радовала, но и обучала ребёнка, создаются специальные пособия. Каждый воспитатель стремится сделать развивающую игровую среду в своей группе насыщеннее и богаче.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Админ\Desktop\Рисунок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3" y="1806301"/>
            <a:ext cx="1496219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\Desktop\Рисунок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225153"/>
            <a:ext cx="1183784" cy="172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дмин\Desktop\Рисунок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225153"/>
            <a:ext cx="1235765" cy="172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дмин\Desktop\Рисунок2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0982" y="4221088"/>
            <a:ext cx="1196890" cy="17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Админ\Desktop\Рисунок1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221088"/>
            <a:ext cx="1166580" cy="17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Админ\Desktop\Рисунок2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626481"/>
            <a:ext cx="3544341" cy="136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79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" y="0"/>
            <a:ext cx="913055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12776"/>
            <a:ext cx="3571900" cy="331236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В нашей группе « Солнышко» мы широко используем игры и пособия, сделанные своими руками, в которые вложено много фантазии, любви к своей работе и детям.</a:t>
            </a:r>
            <a:br>
              <a:rPr lang="ru-RU" sz="2200" dirty="0" smtClean="0"/>
            </a:br>
            <a:r>
              <a:rPr lang="ru-RU" sz="2200" dirty="0" smtClean="0"/>
              <a:t>Подбирая и создавая дидактический материал, мы обращали внимание на возрастные особенности и основные потребности детей.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Админ\Desktop\Рисунок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7866" y="1412776"/>
            <a:ext cx="1932432" cy="2560320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\Desktop\Рисунок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593238"/>
            <a:ext cx="4326674" cy="141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дмин\Desktop\Рисунок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4082" y="3625002"/>
            <a:ext cx="2183024" cy="239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" y="0"/>
            <a:ext cx="913055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736"/>
            <a:ext cx="2357454" cy="279235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Все пособия и игры можно использовать как в образовательной деятельности, так и в свободное время. Дети с увлечением играют в них.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Админ\Desktop\Рисунок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1869202" cy="169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дмин\Desktop\fiWPYaFmT3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3877784"/>
            <a:ext cx="2721976" cy="20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дмин\Desktop\UqDTMLsvwiY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155679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дмин\Desktop\k4xpJskMMiQ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6018" y="1864023"/>
            <a:ext cx="995958" cy="16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" y="0"/>
            <a:ext cx="913055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714357"/>
            <a:ext cx="6429420" cy="1143007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Предлагаем вашему вниманию дидактические игры и пособия ,сделанные своими руками в нашей группе.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Дидактическая игра « Разноцветный коврик»</a:t>
            </a:r>
            <a:r>
              <a:rPr lang="ru-RU" sz="2000" dirty="0" smtClean="0"/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Способствует сенсорному развитию, развитию мелкой моторики, мышления, логики</a:t>
            </a:r>
            <a:r>
              <a:rPr lang="ru-RU" sz="2000" b="1" dirty="0" smtClean="0"/>
              <a:t>.</a:t>
            </a: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1026" name="Picture 2" descr="C:\Users\Елена\Desktop\презентация игр на собрании\_PFz7GDti5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2999925"/>
            <a:ext cx="1608443" cy="2146267"/>
          </a:xfrm>
          <a:prstGeom prst="rect">
            <a:avLst/>
          </a:prstGeom>
          <a:noFill/>
        </p:spPr>
      </p:pic>
      <p:pic>
        <p:nvPicPr>
          <p:cNvPr id="1027" name="Picture 3" descr="C:\Users\Елена\Desktop\презентация игр на собрании\8g4Qn2R8lr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3143248"/>
            <a:ext cx="1960562" cy="2616125"/>
          </a:xfrm>
          <a:prstGeom prst="rect">
            <a:avLst/>
          </a:prstGeom>
          <a:noFill/>
        </p:spPr>
      </p:pic>
      <p:pic>
        <p:nvPicPr>
          <p:cNvPr id="1028" name="Picture 4" descr="C:\Users\Елена\Desktop\презентация игр на собрании\IMG_407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402467" y="3384351"/>
            <a:ext cx="2500331" cy="187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552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" y="0"/>
            <a:ext cx="913055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285860"/>
            <a:ext cx="6357982" cy="135732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C00000"/>
                </a:solidFill>
                <a:latin typeface="+mn-lt"/>
              </a:rPr>
              <a:t>Дидактическая игра</a:t>
            </a:r>
            <a:br>
              <a:rPr lang="ru-RU" sz="22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C00000"/>
                </a:solidFill>
                <a:latin typeface="+mn-lt"/>
              </a:rPr>
              <a:t> «Весёлые пробочки</a:t>
            </a: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»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b="1" dirty="0" smtClean="0">
                <a:latin typeface="+mn-lt"/>
              </a:rPr>
              <a:t> Играя, ребёнок учится сопоставлять, сравнивать, устанавливать простые закономерности, принимать самостоятельные решения.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Елена\Desktop\презентация игр на собрании\IMG_40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65567" y="2992029"/>
            <a:ext cx="2219268" cy="1664451"/>
          </a:xfrm>
          <a:prstGeom prst="rect">
            <a:avLst/>
          </a:prstGeom>
          <a:noFill/>
        </p:spPr>
      </p:pic>
      <p:pic>
        <p:nvPicPr>
          <p:cNvPr id="2052" name="Picture 4" descr="C:\Users\Елена\Desktop\презентация игр для родит собр\k6L7obs3H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2857496"/>
            <a:ext cx="2034393" cy="2714644"/>
          </a:xfrm>
          <a:prstGeom prst="rect">
            <a:avLst/>
          </a:prstGeom>
          <a:noFill/>
        </p:spPr>
      </p:pic>
      <p:pic>
        <p:nvPicPr>
          <p:cNvPr id="2050" name="Picture 2" descr="C:\Users\Елена\Desktop\презентация игр на собрании\1pCbHiolTo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4143380"/>
            <a:ext cx="1509706" cy="1967336"/>
          </a:xfrm>
          <a:prstGeom prst="rect">
            <a:avLst/>
          </a:prstGeom>
          <a:noFill/>
        </p:spPr>
      </p:pic>
      <p:pic>
        <p:nvPicPr>
          <p:cNvPr id="2053" name="Picture 5" descr="C:\Users\Елена\Desktop\презентация игр для родит собр\EwUbeG6QBy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4500570"/>
            <a:ext cx="2209787" cy="1656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687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ln w="19050"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08720"/>
            <a:ext cx="5256584" cy="108012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Дидактическая игра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« Подбери по цвету, форме, величине 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:\работа 2019-20 с Кисляковой\презентация игр на собрании\fvXOqoEaEI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946" y="2303719"/>
            <a:ext cx="1601497" cy="213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работа 2019-20 с Кисляковой\презентация игр на собрании\IMG_40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780062" y="3888684"/>
            <a:ext cx="2432847" cy="18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работа 2019-20 с Кисляковой\презентация игр на собрании\IMG_407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952947" y="2583424"/>
            <a:ext cx="2136996" cy="160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работа 2019-20 с Кисляковой\презентация игр на собрании\5X5whWLcaO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316296"/>
            <a:ext cx="1601498" cy="21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работа 2019-20 с Кисляковой\презентация игр на собрании\IMG_408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764653" y="3939803"/>
            <a:ext cx="2296532" cy="172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33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0553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428604"/>
            <a:ext cx="6572296" cy="15716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Дидактическая игра «Весёлая гусеница»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074" name="Picture 2" descr="C:\Users\Елена\Desktop\презентация игр для родит собр\IMG_10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971986" y="1420369"/>
            <a:ext cx="1682634" cy="2243512"/>
          </a:xfrm>
          <a:prstGeom prst="rect">
            <a:avLst/>
          </a:prstGeom>
          <a:noFill/>
        </p:spPr>
      </p:pic>
      <p:pic>
        <p:nvPicPr>
          <p:cNvPr id="3076" name="Picture 4" descr="C:\Users\Елена\Desktop\презентация игр для родит собр\IMG_10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077803" y="3595827"/>
            <a:ext cx="1714512" cy="2286016"/>
          </a:xfrm>
          <a:prstGeom prst="rect">
            <a:avLst/>
          </a:prstGeom>
          <a:noFill/>
        </p:spPr>
      </p:pic>
      <p:pic>
        <p:nvPicPr>
          <p:cNvPr id="2050" name="Picture 2" descr="H:\работа 2019-20 с Кисляковой\презентация игр для родит собр\IMG_102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1705920" cy="227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ена\Desktop\презентация игр для родит собр\IMG_102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4683" y="3602533"/>
            <a:ext cx="1711835" cy="2282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385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071546"/>
            <a:ext cx="2571768" cy="164307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Дидактическая игра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«Подбери заплатку»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2567006" cy="1428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   Дидактическая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       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игра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« Баюшки-баю»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50" name="Picture 2" descr="G:\работа 2019-20 с Кисляковой\презентация игр на собрании 2\k2jQ6dmAHV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4357694"/>
            <a:ext cx="1223954" cy="16332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2051" name="Picture 3" descr="G:\работа 2019-20 с Кисляковой\презентация игр на собрании 2\lGuL40kLJV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4357694"/>
            <a:ext cx="1223954" cy="16332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2052" name="Picture 4" descr="G:\работа 2019-20 с Кисляковой\презентация игр на собрании 2\Рисунок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2428868"/>
            <a:ext cx="1239685" cy="1643074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8" name="Рисунок 7" descr="IMG_E419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4429132"/>
            <a:ext cx="1051069" cy="164305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9" name="Рисунок 8" descr="IMG_E419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26" y="4429132"/>
            <a:ext cx="1168861" cy="164305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026" name="Picture 2" descr="G:\работа 2019-20 с Кисляковой\Рисунок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2786058"/>
            <a:ext cx="1677696" cy="1245492"/>
          </a:xfrm>
          <a:prstGeom prst="rect">
            <a:avLst/>
          </a:prstGeom>
          <a:noFill/>
        </p:spPr>
      </p:pic>
      <p:pic>
        <p:nvPicPr>
          <p:cNvPr id="12" name="Picture 2" descr="G:\работа 2019-20 с Кисляковой\презентация игр на собрании 2\Рисунок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2786058"/>
            <a:ext cx="1394379" cy="12727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595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213</Words>
  <Application>Microsoft Office PowerPoint</Application>
  <PresentationFormat>Экран (4:3)</PresentationFormat>
  <Paragraphs>23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 Использование дидактических игр и пособий,  сделанных своими руками,  в работе с детьми младшего возраста в группе «Солнышко»   МБДОУ 46 п.г.т. Молочный Кольского района воспитатель Борисова Е.П.</vt:lpstr>
      <vt:lpstr>Презентация PowerPoint</vt:lpstr>
      <vt:lpstr>В нашей группе « Солнышко» мы широко используем игры и пособия, сделанные своими руками, в которые вложено много фантазии, любви к своей работе и детям. Подбирая и создавая дидактический материал, мы обращали внимание на возрастные особенности и основные потребности детей. </vt:lpstr>
      <vt:lpstr>Все пособия и игры можно использовать как в образовательной деятельности, так и в свободное время. Дети с увлечением играют в них. </vt:lpstr>
      <vt:lpstr>Предлагаем вашему вниманию дидактические игры и пособия ,сделанные своими руками в нашей группе. </vt:lpstr>
      <vt:lpstr>  Дидактическая игра  «Весёлые пробочки»  Играя, ребёнок учится сопоставлять, сравнивать, устанавливать простые закономерности, принимать самостоятельные решения.  </vt:lpstr>
      <vt:lpstr>  Дидактическая игра  « Подбери по цвету, форме, величине »</vt:lpstr>
      <vt:lpstr>Дидактическая игра «Весёлая гусеница»</vt:lpstr>
      <vt:lpstr>   Дидактическая игра  «Подбери заплатку»   </vt:lpstr>
      <vt:lpstr>Дидактическое пособие по сенсорике  « Грибок» , « Ёж»</vt:lpstr>
      <vt:lpstr>Дидактичекая игра  « Составь букет»</vt:lpstr>
      <vt:lpstr>Дидактическая  игра  «Кто что ест» развивает мышление, речь, знакомит с окружающим миром.</vt:lpstr>
      <vt:lpstr>Игры с тактильной доской и сенсорными дорожками развивают тактильные ощущения, способствуют укреплению не только физического , но и психического здоровья детей.</vt:lpstr>
      <vt:lpstr>Презентация PowerPoint</vt:lpstr>
      <vt:lpstr>Презентация PowerPoint</vt:lpstr>
      <vt:lpstr>Пособие « Подуй – ка»</vt:lpstr>
      <vt:lpstr>  Дидактическое пособие  «Колесо эмоций»  Дети познают себя и учатся устанавливать взаимоотношения друг с другом.</vt:lpstr>
      <vt:lpstr>В игре дети учатся общаться, сотрудничать, позитивно относиться к миру и самому себе.     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Agent 007</cp:lastModifiedBy>
  <cp:revision>63</cp:revision>
  <dcterms:created xsi:type="dcterms:W3CDTF">2019-09-24T06:48:59Z</dcterms:created>
  <dcterms:modified xsi:type="dcterms:W3CDTF">2021-02-13T18:16:03Z</dcterms:modified>
</cp:coreProperties>
</file>