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45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3861048"/>
            <a:ext cx="3024336" cy="1584176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</a:t>
            </a:r>
            <a:r>
              <a:rPr lang="ru-RU" dirty="0" err="1" smtClean="0"/>
              <a:t>Балакишиева</a:t>
            </a:r>
            <a:r>
              <a:rPr lang="ru-RU" dirty="0" smtClean="0"/>
              <a:t> Г.Н.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Патриотическое воспитание.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Д\И «Военные профессии»</a:t>
            </a:r>
            <a:endParaRPr lang="ru-RU" dirty="0"/>
          </a:p>
        </p:txBody>
      </p:sp>
      <p:pic>
        <p:nvPicPr>
          <p:cNvPr id="10242" name="Picture 2" descr="C:\Users\админ\Desktop\АМИНА\ \Школа\IMG-6560a1b583433a2318aa29d8452836ea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3429000" cy="4572000"/>
          </a:xfrm>
          <a:prstGeom prst="rect">
            <a:avLst/>
          </a:prstGeom>
          <a:noFill/>
        </p:spPr>
      </p:pic>
      <p:pic>
        <p:nvPicPr>
          <p:cNvPr id="10243" name="Picture 3" descr="C:\Users\админ\Desktop\АМИНА\ \Школа\IMG-647fd5ae5b6419192664475a13581563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3455114" cy="4606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Консультации </a:t>
            </a:r>
            <a:endParaRPr lang="ru-RU" dirty="0"/>
          </a:p>
        </p:txBody>
      </p:sp>
      <p:pic>
        <p:nvPicPr>
          <p:cNvPr id="11266" name="Picture 2" descr="G:\Фото на документы\IMG_20201127_16394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147731" y="2036845"/>
            <a:ext cx="520857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Рассматривание патриотического уголка </a:t>
            </a:r>
            <a:endParaRPr lang="ru-RU" dirty="0"/>
          </a:p>
        </p:txBody>
      </p:sp>
      <p:pic>
        <p:nvPicPr>
          <p:cNvPr id="2050" name="Picture 2" descr="C:\Users\админ\Desktop\АМИНА\ \Школа\IMG-519a9d6c9f06170841c7c0d8ecc28bac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128792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C:\Users\админ\Desktop\АМИНА\ \Школа\IMG-df2f722c05bfaf0f70b60b707451a6e7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248472" cy="4535016"/>
          </a:xfrm>
          <a:prstGeom prst="rect">
            <a:avLst/>
          </a:prstGeom>
          <a:noFill/>
        </p:spPr>
      </p:pic>
      <p:pic>
        <p:nvPicPr>
          <p:cNvPr id="3075" name="Picture 3" descr="C:\Users\админ\Desktop\АМИНА\ \Школа\IMG-05cb9820a26f06b9fdba1a3ff54a680a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424847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админ\Desktop\АМИНА\ \Школа\IMG-04b8279c4e488cb3c4617de6c0a15034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628800"/>
            <a:ext cx="4248472" cy="4427984"/>
          </a:xfrm>
          <a:prstGeom prst="rect">
            <a:avLst/>
          </a:prstGeom>
          <a:noFill/>
        </p:spPr>
      </p:pic>
      <p:pic>
        <p:nvPicPr>
          <p:cNvPr id="4100" name="Picture 4" descr="C:\Users\админ\Desktop\АМИНА\ \Школа\IMG-35fc2559c2a39ea3418660ee7c952597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248472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Д/И « Чьи детки»</a:t>
            </a:r>
            <a:endParaRPr lang="ru-RU" dirty="0"/>
          </a:p>
        </p:txBody>
      </p:sp>
      <p:pic>
        <p:nvPicPr>
          <p:cNvPr id="5122" name="Picture 2" descr="G:\Фото на документы\IMG_20201125_15464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4516865" cy="4392488"/>
          </a:xfrm>
          <a:prstGeom prst="rect">
            <a:avLst/>
          </a:prstGeom>
          <a:noFill/>
        </p:spPr>
      </p:pic>
      <p:pic>
        <p:nvPicPr>
          <p:cNvPr id="5123" name="Picture 3" descr="G:\Фото на документы\IMG_20201125_15540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517740" y="1611052"/>
            <a:ext cx="468052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Д/И «Кто что делает в семье»</a:t>
            </a:r>
            <a:endParaRPr lang="ru-RU" dirty="0"/>
          </a:p>
        </p:txBody>
      </p:sp>
      <p:pic>
        <p:nvPicPr>
          <p:cNvPr id="6147" name="Picture 3" descr="G:\Фото на документы\IMG_20201127_15451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139952" y="2060848"/>
            <a:ext cx="5184576" cy="3888432"/>
          </a:xfrm>
          <a:prstGeom prst="rect">
            <a:avLst/>
          </a:prstGeom>
          <a:noFill/>
        </p:spPr>
      </p:pic>
      <p:pic>
        <p:nvPicPr>
          <p:cNvPr id="6148" name="Picture 4" descr="G:\Фото на документы\IMG_20201127_15462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168527" y="2120854"/>
            <a:ext cx="5088563" cy="3816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Д/И «Флаг России»</a:t>
            </a:r>
            <a:endParaRPr lang="ru-RU" dirty="0"/>
          </a:p>
        </p:txBody>
      </p:sp>
      <p:pic>
        <p:nvPicPr>
          <p:cNvPr id="7170" name="Picture 2" descr="C:\Users\админ\Desktop\АМИНА\ \Школа\IMG-71f3769f3781194aabcde04179dab0e4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3429000" cy="4572000"/>
          </a:xfrm>
          <a:prstGeom prst="rect">
            <a:avLst/>
          </a:prstGeom>
          <a:noFill/>
        </p:spPr>
      </p:pic>
      <p:pic>
        <p:nvPicPr>
          <p:cNvPr id="7171" name="Picture 3" descr="C:\Users\админ\Desktop\АМИНА\ \Школа\IMG-751477ad93caca5705c4928aa32adc32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772816"/>
            <a:ext cx="3456384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Д/И «Профессии»</a:t>
            </a:r>
            <a:endParaRPr lang="ru-RU" dirty="0"/>
          </a:p>
        </p:txBody>
      </p:sp>
      <p:pic>
        <p:nvPicPr>
          <p:cNvPr id="8194" name="Picture 2" descr="C:\Users\админ\Desktop\АМИНА\ \Школа\IMG-cb1eaccf03279c0ee175233913a05abd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672408" cy="4896544"/>
          </a:xfrm>
          <a:prstGeom prst="rect">
            <a:avLst/>
          </a:prstGeom>
          <a:noFill/>
        </p:spPr>
      </p:pic>
      <p:pic>
        <p:nvPicPr>
          <p:cNvPr id="8195" name="Picture 3" descr="C:\Users\админ\Desktop\АМИНА\ \Школа\IMG-070ab20bd829011a8aa8e87f2b603bbf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689140" cy="4918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Д/И «Профессии работников детского сада»</a:t>
            </a:r>
            <a:endParaRPr lang="ru-RU" dirty="0"/>
          </a:p>
        </p:txBody>
      </p:sp>
      <p:pic>
        <p:nvPicPr>
          <p:cNvPr id="9218" name="Picture 2" descr="C:\Users\админ\Desktop\АМИНА\ \Школа\IMG-10d455298fe9c265aeae07d03ad3d14f-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429000" cy="4572000"/>
          </a:xfrm>
          <a:prstGeom prst="rect">
            <a:avLst/>
          </a:prstGeom>
          <a:noFill/>
        </p:spPr>
      </p:pic>
      <p:pic>
        <p:nvPicPr>
          <p:cNvPr id="9219" name="Picture 3" descr="C:\Users\админ\Desktop\АМИНА\ \Школа\IMG-0c6892e965245e0b6ebfd4c7cda75e9f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474386" cy="4632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45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Lucida Sans</vt:lpstr>
      <vt:lpstr>Times New Roman</vt:lpstr>
      <vt:lpstr>Wingdings 2</vt:lpstr>
      <vt:lpstr>Справедливость</vt:lpstr>
      <vt:lpstr>Патриотическое воспитание.</vt:lpstr>
      <vt:lpstr>Рассматривание патриотического уголка </vt:lpstr>
      <vt:lpstr>Презентация PowerPoint</vt:lpstr>
      <vt:lpstr>Презентация PowerPoint</vt:lpstr>
      <vt:lpstr>Д/И « Чьи детки»</vt:lpstr>
      <vt:lpstr>Д/И «Кто что делает в семье»</vt:lpstr>
      <vt:lpstr>Д/И «Флаг России»</vt:lpstr>
      <vt:lpstr>Д/И «Профессии»</vt:lpstr>
      <vt:lpstr>Д/И «Профессии работников детского сада»</vt:lpstr>
      <vt:lpstr>Д\И «Военные профессии»</vt:lpstr>
      <vt:lpstr>Консультации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Umar</dc:creator>
  <cp:lastModifiedBy>Agent 007</cp:lastModifiedBy>
  <cp:revision>16</cp:revision>
  <dcterms:created xsi:type="dcterms:W3CDTF">2020-11-29T17:12:06Z</dcterms:created>
  <dcterms:modified xsi:type="dcterms:W3CDTF">2020-12-15T20:14:45Z</dcterms:modified>
</cp:coreProperties>
</file>