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1978925" y="1681141"/>
            <a:ext cx="10017005" cy="1825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Логопедический конструктор</a:t>
            </a:r>
            <a:endParaRPr lang="ru-RU" sz="4400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7302415" y="3506885"/>
            <a:ext cx="4338674" cy="174750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Выполнили: </a:t>
            </a:r>
          </a:p>
          <a:p>
            <a:pPr marL="0" indent="0">
              <a:buNone/>
            </a:pPr>
            <a:r>
              <a:rPr lang="ru-RU" dirty="0" smtClean="0"/>
              <a:t>Алашеева Елена Сергеевна </a:t>
            </a:r>
          </a:p>
          <a:p>
            <a:pPr marL="0" indent="0">
              <a:buNone/>
            </a:pPr>
            <a:r>
              <a:rPr lang="ru-RU" dirty="0" smtClean="0"/>
              <a:t>Коптелова Лилия </a:t>
            </a:r>
            <a:r>
              <a:rPr lang="ru-RU" dirty="0" err="1" smtClean="0"/>
              <a:t>Усмановна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528549" y="586222"/>
            <a:ext cx="9457447" cy="590541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д/с №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168 г. Магнитогорск</a:t>
            </a:r>
            <a:r>
              <a:rPr lang="ru-RU" alt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71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78926" y="1009935"/>
            <a:ext cx="9198591" cy="52752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/>
              <a:t>Использование заместителей и наглядных моделей развивает умственные способности дошкольников. У ребенка владеющего внешними формами замещения и наглядного моделирования появляется возможность применить заместители и наглядные модели в уме, предоставить себе при их помощи то, о чем рассказывают взрослые, предвидеть возможные результаты собственных действий.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7909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Список литературы: </a:t>
            </a:r>
            <a:endParaRPr lang="ru-RU" u="sng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60813" y="1905000"/>
            <a:ext cx="9267398" cy="320722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1.Бардышева Т.Ю., </a:t>
            </a:r>
            <a:r>
              <a:rPr lang="ru-RU" dirty="0" err="1"/>
              <a:t>Чохонелидзе</a:t>
            </a:r>
            <a:r>
              <a:rPr lang="ru-RU" dirty="0"/>
              <a:t> Т.А. Пересказы и рассказы. М.: Карапуз, 2008</a:t>
            </a:r>
          </a:p>
          <a:p>
            <a:pPr marL="0" indent="0">
              <a:buNone/>
            </a:pPr>
            <a:r>
              <a:rPr lang="ru-RU" dirty="0"/>
              <a:t>2.Белоусова </a:t>
            </a:r>
            <a:r>
              <a:rPr lang="ru-RU" dirty="0" err="1"/>
              <a:t>Л.Е.Удивительные</a:t>
            </a:r>
            <a:r>
              <a:rPr lang="ru-RU" dirty="0"/>
              <a:t> истории. СПб.: «ДЕТСТВО-ПРЕСС», 2003</a:t>
            </a:r>
          </a:p>
          <a:p>
            <a:pPr marL="0" indent="0">
              <a:buNone/>
            </a:pPr>
            <a:r>
              <a:rPr lang="ru-RU" dirty="0"/>
              <a:t>3.Воробьева В.К. Методика развития связной речи у детей с системным недоразвитием</a:t>
            </a:r>
          </a:p>
          <a:p>
            <a:pPr marL="0" indent="0">
              <a:buNone/>
            </a:pPr>
            <a:r>
              <a:rPr lang="ru-RU" dirty="0"/>
              <a:t>речи. М.: АСТ, 2006</a:t>
            </a:r>
          </a:p>
          <a:p>
            <a:pPr marL="0" indent="0">
              <a:buNone/>
            </a:pPr>
            <a:r>
              <a:rPr lang="ru-RU" dirty="0"/>
              <a:t>4. Ткаченко Т.А. Символика для речевого развития. М.: </a:t>
            </a:r>
            <a:r>
              <a:rPr lang="ru-RU" dirty="0" err="1"/>
              <a:t>Эксмо</a:t>
            </a:r>
            <a:r>
              <a:rPr lang="ru-RU" dirty="0"/>
              <a:t>, 2006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011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040" y="446689"/>
            <a:ext cx="9266378" cy="740666"/>
          </a:xfrm>
        </p:spPr>
        <p:txBody>
          <a:bodyPr/>
          <a:lstStyle/>
          <a:p>
            <a:r>
              <a:rPr lang="ru-RU" u="sng" dirty="0" smtClean="0"/>
              <a:t>Задачи нашей группы:</a:t>
            </a:r>
            <a:endParaRPr lang="ru-RU" u="sng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42198" y="1323833"/>
            <a:ext cx="9134215" cy="5158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Обучение детей в нашей группе начинается с непосредственного общения педагогов с детьми, имеющими разные формы речевых нарушений и в ходе работы с детьми мы решаем следующие задачи: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Формирование у детей грамматической правильности речи.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Обогащение лексического словаря ребенка.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Знакомство с морфологической структурой слова.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Развитие связной и монологической речи.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Обучение правильному произношению звуков, отработка слоговой структуры слова.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Активизация словаря ребенка.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Развитие логического мышления, внимания, памяти.</a:t>
            </a:r>
          </a:p>
        </p:txBody>
      </p:sp>
    </p:spTree>
    <p:extLst>
      <p:ext uri="{BB962C8B-B14F-4D97-AF65-F5344CB8AC3E}">
        <p14:creationId xmlns:p14="http://schemas.microsoft.com/office/powerpoint/2010/main" val="262436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6221" y="501280"/>
            <a:ext cx="8747763" cy="822553"/>
          </a:xfrm>
        </p:spPr>
        <p:txBody>
          <a:bodyPr/>
          <a:lstStyle/>
          <a:p>
            <a:r>
              <a:rPr lang="ru-RU" u="sng" dirty="0" smtClean="0"/>
              <a:t>Практическая значимость пособия:</a:t>
            </a:r>
            <a:endParaRPr lang="ru-RU" u="sng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19619" y="1581673"/>
            <a:ext cx="9034366" cy="505113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/>
              <a:t>Использование в процессе компенсирующего обучения для детей с недостатками в речи.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/>
              <a:t>Использование на занятиях по развитию речи в дошкольных учреждениях общеразвивающего профиля с целью профилактики нарушений связного высказывания.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/>
              <a:t>Применение результатов работы в системе повышения квалификации воспитателей и логопедов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41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411791" y="900084"/>
            <a:ext cx="8110634" cy="39488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Работа с «логопедическим конструктором» состоит из нескольких этапов:</a:t>
            </a:r>
          </a:p>
          <a:p>
            <a:pPr marL="0" indent="0" algn="ctr">
              <a:buNone/>
            </a:pPr>
            <a:r>
              <a:rPr lang="ru-RU" sz="2400" dirty="0" smtClean="0"/>
              <a:t>Рассматривание таблицы-схемы и разбор того, что на ней изображено ребенок перечисляет то, что видит, затем должен сказать как все это назвать одним словом. Преобразование абстрактных символов в образы. Необходимо уточнить что означает каждый символ, например цвет, форму и т.д. Это дает возможность детям лучше запомнить описание.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6755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970" y="624110"/>
            <a:ext cx="10486030" cy="1280890"/>
          </a:xfrm>
        </p:spPr>
        <p:txBody>
          <a:bodyPr>
            <a:normAutofit/>
          </a:bodyPr>
          <a:lstStyle/>
          <a:p>
            <a:r>
              <a:rPr lang="ru-RU" sz="3200" u="sng" dirty="0" smtClean="0"/>
              <a:t>Краткое содержание таблицы-схемы «одежда»:</a:t>
            </a:r>
            <a:endParaRPr lang="ru-RU" sz="3200" u="sng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19970" y="1591440"/>
            <a:ext cx="3951928" cy="42231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Название (платье, рубашка, пальто и т.д.)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Цвет (основные цвета)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Сезонность (летняя, зимняя и т.д.)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Кто носит? (детское, женское и т.д.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Детали (воротник, рукава, карманы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898" y="1264555"/>
            <a:ext cx="6502584" cy="487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8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93709" y="921887"/>
            <a:ext cx="8519783" cy="41823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Ребенок с помощью таблицы моделирования, используя детали конструктора, должен составить предмет по какой либо лексической теме. Составление рассказа о смоделированном объекте с опорой на символы (образы) используя как можно больше слов отвечающих на вопросы: какой? какая</a:t>
            </a:r>
            <a:r>
              <a:rPr lang="ru-RU" sz="2400" dirty="0"/>
              <a:t>?</a:t>
            </a:r>
            <a:r>
              <a:rPr lang="ru-RU" sz="2400" dirty="0" smtClean="0"/>
              <a:t> какие? </a:t>
            </a:r>
          </a:p>
          <a:p>
            <a:pPr marL="0" indent="0" algn="ctr">
              <a:buNone/>
            </a:pPr>
            <a:r>
              <a:rPr lang="ru-RU" sz="2400" dirty="0" smtClean="0"/>
              <a:t>Например ребенок выбирает по таблице-схеме – одежду платье. Рассказывает о нем опираясь на графические символы.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1708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777" y="487632"/>
            <a:ext cx="10672550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u="sng" dirty="0" smtClean="0"/>
              <a:t>Краткое содержание таблицы </a:t>
            </a:r>
            <a:br>
              <a:rPr lang="ru-RU" sz="3200" u="sng" dirty="0" smtClean="0"/>
            </a:br>
            <a:r>
              <a:rPr lang="ru-RU" sz="3200" u="sng" dirty="0" smtClean="0"/>
              <a:t>«Моделирование платья»</a:t>
            </a:r>
            <a:endParaRPr lang="ru-RU" sz="3200" u="sng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97390" y="2046494"/>
            <a:ext cx="3784293" cy="37810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/>
              <a:t>Ворот, воротник (квадратный, круглый, стойка и т.д.)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/>
              <a:t>Рукав (длинный, короткий, фонарик и т.д.)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/>
              <a:t>Украшение (бант, оборка, брошка)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1683" y="1891352"/>
            <a:ext cx="6219542" cy="466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89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91288" y="1167751"/>
            <a:ext cx="4731497" cy="24625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Затем выбирает из деталей конструктора силуэт платья, прикрепляет его на фон, бросает кубик и выбирает по выпавшему числу в таблице моделирования тип воротника, рукава, украшения.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2198" y="499011"/>
            <a:ext cx="2325550" cy="26534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6861" y="3315060"/>
            <a:ext cx="2961192" cy="34255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225" y="3274696"/>
            <a:ext cx="2629736" cy="35063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3880" y="245474"/>
            <a:ext cx="2520377" cy="290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74847" y="2245658"/>
            <a:ext cx="5181046" cy="2517410"/>
          </a:xfrm>
        </p:spPr>
        <p:txBody>
          <a:bodyPr/>
          <a:lstStyle/>
          <a:p>
            <a:pPr algn="ctr"/>
            <a:r>
              <a:rPr lang="ru-RU" dirty="0" smtClean="0"/>
              <a:t>Это платье для моей сестры. Оно бордового цвета. У него круглый воротничок, рукав короткий как у бабочки крылья. У платья есть кружевная оборка и яркий цветок. Я думаю что в таком платье моя сестра будет самая нарядная и красивая. В этом платье сестренка может пойти в гости, в детский сад.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018" y="884430"/>
            <a:ext cx="4247202" cy="489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2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184</TotalTime>
  <Words>545</Words>
  <Application>Microsoft Office PowerPoint</Application>
  <PresentationFormat>Широкоэкранный</PresentationFormat>
  <Paragraphs>41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Times New Roman</vt:lpstr>
      <vt:lpstr>Wingdings</vt:lpstr>
      <vt:lpstr>Wingdings 3</vt:lpstr>
      <vt:lpstr>Легкий дым</vt:lpstr>
      <vt:lpstr>МДОУ д/с №168 г. Магнитогорск </vt:lpstr>
      <vt:lpstr>Задачи нашей группы:</vt:lpstr>
      <vt:lpstr>Практическая значимость пособия:</vt:lpstr>
      <vt:lpstr>Презентация PowerPoint</vt:lpstr>
      <vt:lpstr>Краткое содержание таблицы-схемы «одежда»:</vt:lpstr>
      <vt:lpstr>Презентация PowerPoint</vt:lpstr>
      <vt:lpstr>Краткое содержание таблицы  «Моделирование платья»</vt:lpstr>
      <vt:lpstr>Презентация PowerPoint</vt:lpstr>
      <vt:lpstr>Презентация PowerPoint</vt:lpstr>
      <vt:lpstr>Презентация PowerPoint</vt:lpstr>
      <vt:lpstr>Список литературы: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д/с №168 г.Магнитогорск</dc:title>
  <dc:creator>Катя</dc:creator>
  <cp:lastModifiedBy>Agent 007</cp:lastModifiedBy>
  <cp:revision>9</cp:revision>
  <dcterms:created xsi:type="dcterms:W3CDTF">2020-09-14T14:41:20Z</dcterms:created>
  <dcterms:modified xsi:type="dcterms:W3CDTF">2020-12-06T17:51:30Z</dcterms:modified>
</cp:coreProperties>
</file>