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82E-0AC7-4F22-B4E1-E517A0CC3473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92CB-CAD5-46E8-8C44-2C93BD76C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82E-0AC7-4F22-B4E1-E517A0CC3473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92CB-CAD5-46E8-8C44-2C93BD76C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82E-0AC7-4F22-B4E1-E517A0CC3473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92CB-CAD5-46E8-8C44-2C93BD76C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82E-0AC7-4F22-B4E1-E517A0CC3473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92CB-CAD5-46E8-8C44-2C93BD76C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82E-0AC7-4F22-B4E1-E517A0CC3473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92CB-CAD5-46E8-8C44-2C93BD76C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82E-0AC7-4F22-B4E1-E517A0CC3473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92CB-CAD5-46E8-8C44-2C93BD76C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82E-0AC7-4F22-B4E1-E517A0CC3473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92CB-CAD5-46E8-8C44-2C93BD76C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82E-0AC7-4F22-B4E1-E517A0CC3473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92CB-CAD5-46E8-8C44-2C93BD76C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82E-0AC7-4F22-B4E1-E517A0CC3473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92CB-CAD5-46E8-8C44-2C93BD76C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82E-0AC7-4F22-B4E1-E517A0CC3473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92CB-CAD5-46E8-8C44-2C93BD76C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82E-0AC7-4F22-B4E1-E517A0CC3473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92CB-CAD5-46E8-8C44-2C93BD76C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F82E-0AC7-4F22-B4E1-E517A0CC3473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B92CB-CAD5-46E8-8C44-2C93BD76C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214445"/>
          </a:xfrm>
        </p:spPr>
        <p:txBody>
          <a:bodyPr/>
          <a:lstStyle/>
          <a:p>
            <a:r>
              <a:rPr lang="ru-RU" dirty="0" smtClean="0"/>
              <a:t>Горжусь тобой Отечество!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7129490" cy="3643338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sz="5100" dirty="0" smtClean="0"/>
              <a:t>МБДОУ </a:t>
            </a:r>
            <a:r>
              <a:rPr lang="ru-RU" sz="5100" dirty="0" err="1" smtClean="0"/>
              <a:t>д</a:t>
            </a:r>
            <a:r>
              <a:rPr lang="ru-RU" sz="5100" dirty="0" smtClean="0"/>
              <a:t>/с № 40 «Фиалка»</a:t>
            </a:r>
            <a:endParaRPr lang="ru-RU" sz="5100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</a:t>
            </a:r>
          </a:p>
          <a:p>
            <a:r>
              <a:rPr lang="ru-RU" dirty="0" smtClean="0"/>
              <a:t>                                                                   Воспитатель: </a:t>
            </a:r>
            <a:r>
              <a:rPr lang="ru-RU" dirty="0" err="1" smtClean="0"/>
              <a:t>Поданева</a:t>
            </a:r>
            <a:r>
              <a:rPr lang="ru-RU" dirty="0" smtClean="0"/>
              <a:t> Л.И.</a:t>
            </a:r>
          </a:p>
          <a:p>
            <a:r>
              <a:rPr lang="ru-RU" dirty="0" smtClean="0"/>
              <a:t>                  </a:t>
            </a:r>
          </a:p>
          <a:p>
            <a:r>
              <a:rPr lang="ru-RU" dirty="0" smtClean="0"/>
              <a:t>                           </a:t>
            </a:r>
          </a:p>
          <a:p>
            <a:endParaRPr lang="ru-RU" dirty="0" smtClean="0"/>
          </a:p>
          <a:p>
            <a:r>
              <a:rPr lang="ru-RU" dirty="0" smtClean="0"/>
              <a:t>г.Белово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 Т О  -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ШАГ  К  ВЕРШИНЕ  МАСТЕРСТВА!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 Т О  -  ЭТО ДВИЖЕНИЕ!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Готов к труду и обороне.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0059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Сдать ГТО совсем непросто, </a:t>
            </a:r>
          </a:p>
          <a:p>
            <a:pPr>
              <a:buNone/>
            </a:pPr>
            <a:r>
              <a:rPr lang="ru-RU" dirty="0" smtClean="0"/>
              <a:t>                  Ты ловким, сильным должен быть,</a:t>
            </a:r>
          </a:p>
          <a:p>
            <a:pPr>
              <a:buNone/>
            </a:pPr>
            <a:r>
              <a:rPr lang="ru-RU" dirty="0" smtClean="0"/>
              <a:t>                  Чтоб нормативы победить,</a:t>
            </a:r>
          </a:p>
          <a:p>
            <a:pPr>
              <a:buNone/>
            </a:pPr>
            <a:r>
              <a:rPr lang="ru-RU" dirty="0" smtClean="0"/>
              <a:t>                  Значок в итоге получить.</a:t>
            </a:r>
          </a:p>
          <a:p>
            <a:pPr>
              <a:buNone/>
            </a:pPr>
            <a:r>
              <a:rPr lang="ru-RU" dirty="0" smtClean="0"/>
              <a:t>                  Пройдя же все ступени верх –</a:t>
            </a:r>
          </a:p>
          <a:p>
            <a:pPr>
              <a:buNone/>
            </a:pPr>
            <a:r>
              <a:rPr lang="ru-RU" dirty="0" smtClean="0"/>
              <a:t>                  Ты будешь верить в свой успех.</a:t>
            </a:r>
          </a:p>
          <a:p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Утренняя гимнастика</a:t>
            </a:r>
            <a:endParaRPr lang="ru-RU" dirty="0"/>
          </a:p>
        </p:txBody>
      </p:sp>
      <p:pic>
        <p:nvPicPr>
          <p:cNvPr id="4" name="Содержимое 3" descr="IMG_20191209_08002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5984" y="1600200"/>
            <a:ext cx="5214974" cy="475775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Никогда не унывай – </a:t>
            </a:r>
            <a:br>
              <a:rPr lang="ru-RU" dirty="0" smtClean="0"/>
            </a:br>
            <a:r>
              <a:rPr lang="ru-RU" dirty="0" smtClean="0"/>
              <a:t>отжимания выполняй!</a:t>
            </a:r>
            <a:endParaRPr lang="ru-RU" dirty="0"/>
          </a:p>
        </p:txBody>
      </p:sp>
      <p:pic>
        <p:nvPicPr>
          <p:cNvPr id="4" name="Содержимое 3" descr="IMG_20191209_08483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5984" y="1600200"/>
            <a:ext cx="4429156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Подтянулся раз и два, стал сильнее навсегда!</a:t>
            </a:r>
            <a:endParaRPr lang="ru-RU" dirty="0"/>
          </a:p>
        </p:txBody>
      </p:sp>
      <p:pic>
        <p:nvPicPr>
          <p:cNvPr id="4" name="Содержимое 3" descr="IMG_20191209_085439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3174" y="1600200"/>
            <a:ext cx="3714776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Прыжки  в длину – нелегкое дело, но прыгать мы любим умело!</a:t>
            </a:r>
            <a:endParaRPr lang="ru-RU" dirty="0"/>
          </a:p>
        </p:txBody>
      </p:sp>
      <p:pic>
        <p:nvPicPr>
          <p:cNvPr id="4" name="Содержимое 3" descr="IMG_20191209_08575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4764" y="1600200"/>
            <a:ext cx="3768938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Скорость развиваем, челночный бег мы выполняем!</a:t>
            </a:r>
            <a:endParaRPr lang="ru-RU" dirty="0"/>
          </a:p>
        </p:txBody>
      </p:sp>
      <p:pic>
        <p:nvPicPr>
          <p:cNvPr id="4" name="Содержимое 3" descr="IMG_20191209_091609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4764" y="1600200"/>
            <a:ext cx="3697500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теперь мы в цель бросаем, очень  метко попадаем!</a:t>
            </a:r>
            <a:endParaRPr lang="ru-RU" dirty="0"/>
          </a:p>
        </p:txBody>
      </p:sp>
      <p:pic>
        <p:nvPicPr>
          <p:cNvPr id="4" name="Содержимое 3" descr="IMG_20191211_16225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4764" y="1600200"/>
            <a:ext cx="3840376" cy="490063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Гибкость свою выполняем и наклоны выполняем!</a:t>
            </a:r>
            <a:endParaRPr lang="ru-RU" dirty="0"/>
          </a:p>
        </p:txBody>
      </p:sp>
      <p:pic>
        <p:nvPicPr>
          <p:cNvPr id="4" name="Содержимое 3" descr="IMG_20191211_15541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4764" y="1600200"/>
            <a:ext cx="3911814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123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Горжусь тобой Отечество!</vt:lpstr>
      <vt:lpstr>     Готов к труду и обороне.</vt:lpstr>
      <vt:lpstr>   Утренняя гимнастика</vt:lpstr>
      <vt:lpstr>Никогда не унывай –  отжимания выполняй!</vt:lpstr>
      <vt:lpstr>Подтянулся раз и два, стал сильнее навсегда!</vt:lpstr>
      <vt:lpstr>Прыжки  в длину – нелегкое дело, но прыгать мы любим умело!</vt:lpstr>
      <vt:lpstr>Скорость развиваем, челночный бег мы выполняем!</vt:lpstr>
      <vt:lpstr>А теперь мы в цель бросаем, очень  метко попадаем!</vt:lpstr>
      <vt:lpstr>Гибкость свою выполняем и наклоны выполняем!</vt:lpstr>
      <vt:lpstr>       Г Т О  -   ШАГ  К  ВЕРШИНЕ  МАСТЕРСТВА!   Г Т О  -  ЭТО ДВИЖЕНИЕ!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 к труду и обороне.</dc:title>
  <dc:creator>User</dc:creator>
  <cp:lastModifiedBy>Agent 007</cp:lastModifiedBy>
  <cp:revision>15</cp:revision>
  <dcterms:created xsi:type="dcterms:W3CDTF">2019-12-09T09:40:32Z</dcterms:created>
  <dcterms:modified xsi:type="dcterms:W3CDTF">2020-12-01T20:01:48Z</dcterms:modified>
</cp:coreProperties>
</file>