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1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FFFFCC"/>
    <a:srgbClr val="6D6137"/>
    <a:srgbClr val="7E5E3A"/>
    <a:srgbClr val="C69D54"/>
    <a:srgbClr val="E3B836"/>
    <a:srgbClr val="5F5D52"/>
    <a:srgbClr val="EEDB6D"/>
    <a:srgbClr val="9B987D"/>
    <a:srgbClr val="7E5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6433" autoAdjust="0"/>
  </p:normalViewPr>
  <p:slideViewPr>
    <p:cSldViewPr snapToGrid="0">
      <p:cViewPr varScale="1">
        <p:scale>
          <a:sx n="80" d="100"/>
          <a:sy n="80" d="100"/>
        </p:scale>
        <p:origin x="17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6941" y="714111"/>
            <a:ext cx="5096267" cy="2246769"/>
          </a:xfrm>
          <a:prstGeom prst="rect">
            <a:avLst/>
          </a:prstGeom>
          <a:effectLst>
            <a:glow rad="1028700">
              <a:schemeClr val="bg1">
                <a:alpha val="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lnSpc>
                <a:spcPts val="8400"/>
              </a:lnSpc>
            </a:pPr>
            <a:r>
              <a:rPr lang="ru-RU" sz="7200" dirty="0" smtClean="0">
                <a:ln w="19050">
                  <a:solidFill>
                    <a:srgbClr val="251B02"/>
                  </a:solidFill>
                </a:ln>
                <a:gradFill flip="none" rotWithShape="1">
                  <a:gsLst>
                    <a:gs pos="4000">
                      <a:srgbClr val="7E5E3A"/>
                    </a:gs>
                    <a:gs pos="56000">
                      <a:srgbClr val="C69D54"/>
                    </a:gs>
                    <a:gs pos="100000">
                      <a:srgbClr val="6D6137"/>
                    </a:gs>
                  </a:gsLst>
                  <a:lin ang="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Фольклорная </a:t>
            </a:r>
          </a:p>
          <a:p>
            <a:pPr algn="ctr">
              <a:lnSpc>
                <a:spcPts val="8400"/>
              </a:lnSpc>
            </a:pPr>
            <a:r>
              <a:rPr lang="ru-RU" sz="7200" dirty="0">
                <a:ln w="19050">
                  <a:solidFill>
                    <a:srgbClr val="251B02"/>
                  </a:solidFill>
                </a:ln>
                <a:gradFill flip="none" rotWithShape="1">
                  <a:gsLst>
                    <a:gs pos="4000">
                      <a:srgbClr val="7E5E3A"/>
                    </a:gs>
                    <a:gs pos="56000">
                      <a:srgbClr val="C69D54"/>
                    </a:gs>
                    <a:gs pos="100000">
                      <a:srgbClr val="6D6137"/>
                    </a:gs>
                  </a:gsLst>
                  <a:lin ang="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7200" dirty="0" smtClean="0">
                <a:ln w="19050">
                  <a:solidFill>
                    <a:srgbClr val="251B02"/>
                  </a:solidFill>
                </a:ln>
                <a:gradFill flip="none" rotWithShape="1">
                  <a:gsLst>
                    <a:gs pos="4000">
                      <a:srgbClr val="7E5E3A"/>
                    </a:gs>
                    <a:gs pos="56000">
                      <a:srgbClr val="C69D54"/>
                    </a:gs>
                    <a:gs pos="100000">
                      <a:srgbClr val="6D6137"/>
                    </a:gs>
                  </a:gsLst>
                  <a:lin ang="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омната  в ДОУ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2912" y="4572000"/>
            <a:ext cx="3047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 д/с «Родничок» </a:t>
            </a:r>
          </a:p>
          <a:p>
            <a:r>
              <a:rPr lang="ru-RU" dirty="0" smtClean="0"/>
              <a:t>Казакова Е.В.</a:t>
            </a:r>
          </a:p>
          <a:p>
            <a:r>
              <a:rPr lang="ru-RU" dirty="0" err="1" smtClean="0"/>
              <a:t>Сахновская</a:t>
            </a:r>
            <a:r>
              <a:rPr lang="ru-RU" dirty="0" smtClean="0"/>
              <a:t> А.Б.</a:t>
            </a:r>
          </a:p>
          <a:p>
            <a:r>
              <a:rPr lang="ru-RU" dirty="0" smtClean="0"/>
              <a:t>Вдовина С.Г.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568" y="1355786"/>
            <a:ext cx="8485632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ЗНАКОМСТВО ДЕТЕЙ С КУЛЬТУРНЫМИ ТРАДИЦИЯМИ РУССКОГО НАРОДА, БЫТОМ, ОБЫЧАЯМИ, ФОЛЬКЛОРОМ.</a:t>
            </a: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55" y="532803"/>
            <a:ext cx="4097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n w="9525">
                  <a:solidFill>
                    <a:srgbClr val="251B02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Цель:</a:t>
            </a:r>
            <a:endParaRPr lang="ru-RU" sz="4000" dirty="0">
              <a:ln w="9525">
                <a:solidFill>
                  <a:srgbClr val="251B02"/>
                </a:solidFill>
              </a:ln>
              <a:blipFill>
                <a:blip r:embed="rId3"/>
                <a:tile tx="0" ty="0" sx="100000" sy="100000" flip="none" algn="tl"/>
              </a:blipFill>
              <a:latin typeface="Izhitza" panose="040208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44877" y="622414"/>
            <a:ext cx="1454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 smtClean="0">
                <a:ln w="9525">
                  <a:solidFill>
                    <a:srgbClr val="251B02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Izhitza" panose="040208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ru-RU" sz="4000" dirty="0">
              <a:ln w="9525">
                <a:solidFill>
                  <a:srgbClr val="251B02"/>
                </a:solidFill>
              </a:ln>
              <a:blipFill>
                <a:blip r:embed="rId3"/>
                <a:tile tx="0" ty="0" sx="100000" sy="100000" flip="none" algn="tl"/>
              </a:blipFill>
              <a:latin typeface="Izhitza" panose="040208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024" y="1327470"/>
            <a:ext cx="76443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Раскрывать через предметы, экспонаты выставки в доступной форме уникальную историю своей Родины;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Воспитывать любовь, привязанность к своей семье, дому, бережное отношение к культурному наследию своей страны;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Обеспечивать положительный эмоционально-психологический настрой детей;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Расширять словарный запас детей через восприятие русского фольклора.</a:t>
            </a:r>
            <a:endParaRPr lang="ru-RU" sz="22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Users\User222\Desktop\Улыбка\фольклорная комната\IMG_20200824_115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47" y="585217"/>
            <a:ext cx="6392669" cy="490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2717" y="1536174"/>
            <a:ext cx="2548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фольклорной комнате мы старались воссоздать обстановку настоящей русской избы. Здесь есть настоящие старинные вещи, а также макеты, созданные и расписанные нашими руками.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6417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3520" y="194056"/>
            <a:ext cx="38035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Наименование оборудования:</a:t>
            </a:r>
            <a:endParaRPr lang="ru-RU" sz="20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Русская печь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Сундук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Люлька с младенцем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Полочка для посуды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Посуда глиняная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Чугунок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Ухват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Лопата для печи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Коромысло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Лапти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Лампа керосиновая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Подсвечник со свечой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Прялка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Веретено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Дорожки самоткан</a:t>
            </a:r>
            <a:r>
              <a:rPr lang="ru-RU" sz="2000" i="1" dirty="0" smtClean="0"/>
              <a:t>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Утюг чугунный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9" name="Picture 5" descr="C:\Users\User222\Desktop\Улыбка\фольклорная комната\IMG_20200824_115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16" y="194056"/>
            <a:ext cx="4852416" cy="646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45"/>
            <a:ext cx="9139938" cy="6858000"/>
          </a:xfrm>
          <a:prstGeom prst="rect">
            <a:avLst/>
          </a:prstGeom>
        </p:spPr>
      </p:pic>
      <p:pic>
        <p:nvPicPr>
          <p:cNvPr id="2050" name="Picture 2" descr="C:\Users\User222\Desktop\Улыбка\фольклорная комната\IMG_20200824_114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47" y="97536"/>
            <a:ext cx="4965192" cy="662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9825" y="1182624"/>
            <a:ext cx="34991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Рушник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Иконы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Посуда деревянная расписная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Крынки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Самовар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Скамейки деревянные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Чесалки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Кружева самотканые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Корыто деревянное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i="1" dirty="0" smtClean="0"/>
              <a:t>Прялка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1210717"/>
            <a:ext cx="5742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Фольклорная комната в  ДОУ является полноценным Центром познавательной активности детей. Здесь можно проводить групповые и подгрупповые познавательные занятия, сюжетно-ролевые игры, игры-драматизации и т.д.</a:t>
            </a:r>
          </a:p>
        </p:txBody>
      </p:sp>
    </p:spTree>
    <p:extLst>
      <p:ext uri="{BB962C8B-B14F-4D97-AF65-F5344CB8AC3E}">
        <p14:creationId xmlns:p14="http://schemas.microsoft.com/office/powerpoint/2010/main" val="14574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184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Izhitza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Agent 007</cp:lastModifiedBy>
  <cp:revision>67</cp:revision>
  <dcterms:created xsi:type="dcterms:W3CDTF">2013-11-19T05:52:05Z</dcterms:created>
  <dcterms:modified xsi:type="dcterms:W3CDTF">2020-11-17T13:17:47Z</dcterms:modified>
</cp:coreProperties>
</file>