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8" r:id="rId2"/>
    <p:sldId id="256" r:id="rId3"/>
    <p:sldId id="270" r:id="rId4"/>
    <p:sldId id="267" r:id="rId5"/>
    <p:sldId id="269" r:id="rId6"/>
    <p:sldId id="262" r:id="rId7"/>
    <p:sldId id="261" r:id="rId8"/>
    <p:sldId id="273" r:id="rId9"/>
    <p:sldId id="268" r:id="rId10"/>
    <p:sldId id="266" r:id="rId11"/>
    <p:sldId id="280" r:id="rId12"/>
    <p:sldId id="28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91" autoAdjust="0"/>
  </p:normalViewPr>
  <p:slideViewPr>
    <p:cSldViewPr>
      <p:cViewPr varScale="1">
        <p:scale>
          <a:sx n="76" d="100"/>
          <a:sy n="76" d="100"/>
        </p:scale>
        <p:origin x="164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240D8-BF4E-4175-8F79-8FEA52360D80}" type="datetimeFigureOut">
              <a:rPr lang="ru-RU" smtClean="0"/>
              <a:t>13.11.2020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0D049-5217-450B-86F9-5E339778F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720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«Мой родной микрорайон»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0D049-5217-450B-86F9-5E339778FB2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587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Детский садик наш веселый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0D049-5217-450B-86F9-5E339778FB23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2648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 жилых домов не счесть.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0D049-5217-450B-86F9-5E339778FB23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210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 микрорайон – маленькая точечка на нашей голубой планете. И от нас зависит, каким он будет.</a:t>
            </a:r>
          </a:p>
          <a:p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Пусть кружит стая голубей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Над милой Родиной моей,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песней белоснежных стай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Родимый прославляют край.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Ведь шар Земной сторонкой нашей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сказочным цветком украшен.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Должны все люди в мире жить,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 землю нашу сохранить!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0D049-5217-450B-86F9-5E339778FB2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709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Российский край, как</a:t>
            </a:r>
            <a:r>
              <a:rPr lang="ru-RU" baseline="0" dirty="0" smtClean="0"/>
              <a:t> ты велик</a:t>
            </a:r>
          </a:p>
          <a:p>
            <a:r>
              <a:rPr lang="ru-RU" baseline="0" dirty="0" smtClean="0"/>
              <a:t>С границы до границы!</a:t>
            </a:r>
          </a:p>
          <a:p>
            <a:r>
              <a:rPr lang="ru-RU" baseline="0" dirty="0" smtClean="0"/>
              <a:t>И скорый поезд напрямик</a:t>
            </a:r>
          </a:p>
          <a:p>
            <a:r>
              <a:rPr lang="ru-RU" baseline="0" dirty="0" smtClean="0"/>
              <a:t>В неделю не домчится.</a:t>
            </a:r>
          </a:p>
          <a:p>
            <a:endParaRPr lang="ru-RU" baseline="0" dirty="0" smtClean="0"/>
          </a:p>
          <a:p>
            <a:r>
              <a:rPr lang="ru-RU" baseline="0" dirty="0" smtClean="0"/>
              <a:t>Российский край, моя земля,</a:t>
            </a:r>
          </a:p>
          <a:p>
            <a:r>
              <a:rPr lang="ru-RU" baseline="0" dirty="0" smtClean="0"/>
              <a:t>Родимые просторы!</a:t>
            </a:r>
          </a:p>
          <a:p>
            <a:r>
              <a:rPr lang="ru-RU" baseline="0" dirty="0" smtClean="0"/>
              <a:t>У нас и реки, и поля,</a:t>
            </a:r>
          </a:p>
          <a:p>
            <a:r>
              <a:rPr lang="ru-RU" baseline="0" dirty="0" smtClean="0"/>
              <a:t>Моря, леса и горы!</a:t>
            </a:r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0D049-5217-450B-86F9-5E339778FB2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461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каждого листочка,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каждого куста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Есть главное на свете –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Есть Родина своя.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0D049-5217-450B-86F9-5E339778FB2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998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там, где мы родились,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Где радостно живём,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Края свои родные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Родиной зовём.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0D049-5217-450B-86F9-5E339778FB2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695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Уголочек города над рекою Тешей,</a:t>
            </a:r>
          </a:p>
          <a:p>
            <a:r>
              <a:rPr lang="ru-RU" dirty="0" smtClean="0"/>
              <a:t>Тихая окраина со своей историей.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0D049-5217-450B-86F9-5E339778FB2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071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Когда к нам пришла беда,</a:t>
            </a:r>
          </a:p>
          <a:p>
            <a:r>
              <a:rPr lang="ru-RU" dirty="0" smtClean="0"/>
              <a:t>Вмиг примчались поезда,</a:t>
            </a:r>
          </a:p>
          <a:p>
            <a:r>
              <a:rPr lang="ru-RU" dirty="0" smtClean="0"/>
              <a:t>С кирпичом вагоны едут</a:t>
            </a:r>
          </a:p>
          <a:p>
            <a:r>
              <a:rPr lang="ru-RU" dirty="0" smtClean="0"/>
              <a:t>И с цементом сразу следом.</a:t>
            </a:r>
          </a:p>
          <a:p>
            <a:endParaRPr lang="ru-RU" dirty="0" smtClean="0"/>
          </a:p>
          <a:p>
            <a:r>
              <a:rPr lang="ru-RU" dirty="0" smtClean="0"/>
              <a:t>Лес везут грузовики,</a:t>
            </a:r>
          </a:p>
          <a:p>
            <a:r>
              <a:rPr lang="ru-RU" dirty="0" smtClean="0"/>
              <a:t>Инструменты и станки.</a:t>
            </a:r>
          </a:p>
          <a:p>
            <a:r>
              <a:rPr lang="ru-RU" dirty="0" smtClean="0"/>
              <a:t>Малый груз или большой – </a:t>
            </a:r>
          </a:p>
          <a:p>
            <a:r>
              <a:rPr lang="ru-RU" dirty="0" smtClean="0"/>
              <a:t>Помогают всей страной.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0D049-5217-450B-86F9-5E339778FB2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318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чистом поле механизмы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Застучали бойко –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Где синели васильки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Зашумела стройка.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Экскаватор котлованы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Быстро роет сам ковшом,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большим подъёмным краном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Ставят плиты там потом.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укладчик на щебёнку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утюг асфальт кладёт.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Сразу по дороге новой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Грузовик стекло везёт.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День и ночь кипит работа,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строители не спят –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Поскорей для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арзамасцев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Завершить дома хотят.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0D049-5217-450B-86F9-5E339778FB2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239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примерно за полгода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помощью всего народа,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Дружбой крепкою рождён,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Вырос наш микрорайон.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0D049-5217-450B-86F9-5E339778FB2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128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Магазины и аптека, школа</a:t>
            </a:r>
          </a:p>
          <a:p>
            <a:r>
              <a:rPr lang="ru-RU" smtClean="0"/>
              <a:t>И библиотека есть.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0D049-5217-450B-86F9-5E339778FB23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958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E9F2-5B48-440C-A009-14637CC6630A}" type="datetimeFigureOut">
              <a:rPr lang="ru-RU" smtClean="0"/>
              <a:t>13.11.2020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F1D7B-73C8-4931-AFFC-7AC10AA403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3295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E9F2-5B48-440C-A009-14637CC6630A}" type="datetimeFigureOut">
              <a:rPr lang="ru-RU" smtClean="0"/>
              <a:t>13.11.2020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F1D7B-73C8-4931-AFFC-7AC10AA403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9003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E9F2-5B48-440C-A009-14637CC6630A}" type="datetimeFigureOut">
              <a:rPr lang="ru-RU" smtClean="0"/>
              <a:t>13.11.2020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F1D7B-73C8-4931-AFFC-7AC10AA403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4946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E9F2-5B48-440C-A009-14637CC6630A}" type="datetimeFigureOut">
              <a:rPr lang="ru-RU" smtClean="0"/>
              <a:t>13.11.2020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F1D7B-73C8-4931-AFFC-7AC10AA403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461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E9F2-5B48-440C-A009-14637CC6630A}" type="datetimeFigureOut">
              <a:rPr lang="ru-RU" smtClean="0"/>
              <a:t>13.11.2020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F1D7B-73C8-4931-AFFC-7AC10AA403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964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E9F2-5B48-440C-A009-14637CC6630A}" type="datetimeFigureOut">
              <a:rPr lang="ru-RU" smtClean="0"/>
              <a:t>13.11.2020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F1D7B-73C8-4931-AFFC-7AC10AA403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616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E9F2-5B48-440C-A009-14637CC6630A}" type="datetimeFigureOut">
              <a:rPr lang="ru-RU" smtClean="0"/>
              <a:t>13.11.2020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F1D7B-73C8-4931-AFFC-7AC10AA403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1218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E9F2-5B48-440C-A009-14637CC6630A}" type="datetimeFigureOut">
              <a:rPr lang="ru-RU" smtClean="0"/>
              <a:t>13.11.2020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F1D7B-73C8-4931-AFFC-7AC10AA403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4673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E9F2-5B48-440C-A009-14637CC6630A}" type="datetimeFigureOut">
              <a:rPr lang="ru-RU" smtClean="0"/>
              <a:t>13.11.2020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F1D7B-73C8-4931-AFFC-7AC10AA403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580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E9F2-5B48-440C-A009-14637CC6630A}" type="datetimeFigureOut">
              <a:rPr lang="ru-RU" smtClean="0"/>
              <a:t>13.11.2020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F1D7B-73C8-4931-AFFC-7AC10AA403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2040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E9F2-5B48-440C-A009-14637CC6630A}" type="datetimeFigureOut">
              <a:rPr lang="ru-RU" smtClean="0"/>
              <a:t>13.11.2020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F1D7B-73C8-4931-AFFC-7AC10AA403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3747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0E9F2-5B48-440C-A009-14637CC6630A}" type="datetimeFigureOut">
              <a:rPr lang="ru-RU" smtClean="0"/>
              <a:t>13.11.2020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F1D7B-73C8-4931-AFFC-7AC10AA403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266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D:\Для аттестующихся\11 микрорайон\11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098533" cy="5464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68325" y="332656"/>
            <a:ext cx="45756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«Мой родной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микрорайон»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6056" y="2920995"/>
            <a:ext cx="38884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Выполнили:</a:t>
            </a:r>
          </a:p>
          <a:p>
            <a:pPr algn="r"/>
            <a:endParaRPr lang="ru-RU" dirty="0" smtClean="0"/>
          </a:p>
          <a:p>
            <a:pPr algn="r"/>
            <a:r>
              <a:rPr lang="ru-RU" dirty="0" err="1" smtClean="0"/>
              <a:t>Ширенкова</a:t>
            </a:r>
            <a:r>
              <a:rPr lang="ru-RU" dirty="0" smtClean="0"/>
              <a:t> А.А. – старший воспитатель высшей кв. категории</a:t>
            </a:r>
          </a:p>
          <a:p>
            <a:pPr algn="r"/>
            <a:endParaRPr lang="ru-RU" dirty="0" smtClean="0"/>
          </a:p>
          <a:p>
            <a:pPr algn="r"/>
            <a:r>
              <a:rPr lang="ru-RU" dirty="0" err="1" smtClean="0"/>
              <a:t>Тупицина</a:t>
            </a:r>
            <a:r>
              <a:rPr lang="ru-RU" dirty="0" smtClean="0"/>
              <a:t> С.В. – воспитатель </a:t>
            </a:r>
          </a:p>
          <a:p>
            <a:pPr algn="r"/>
            <a:r>
              <a:rPr lang="ru-RU" dirty="0" smtClean="0"/>
              <a:t>высшей кв. категории</a:t>
            </a:r>
          </a:p>
          <a:p>
            <a:pPr algn="r"/>
            <a:endParaRPr lang="ru-RU" dirty="0"/>
          </a:p>
          <a:p>
            <a:pPr algn="r"/>
            <a:r>
              <a:rPr lang="ru-RU" dirty="0" smtClean="0"/>
              <a:t>Мякишева А.А. </a:t>
            </a:r>
            <a:r>
              <a:rPr lang="ru-RU" dirty="0"/>
              <a:t>– воспитатель </a:t>
            </a:r>
            <a:endParaRPr lang="ru-RU" dirty="0" smtClean="0"/>
          </a:p>
          <a:p>
            <a:pPr algn="r"/>
            <a:r>
              <a:rPr lang="ru-RU" dirty="0" smtClean="0"/>
              <a:t>высшей кв. категории</a:t>
            </a:r>
          </a:p>
          <a:p>
            <a:pPr algn="r"/>
            <a:endParaRPr lang="ru-RU" dirty="0"/>
          </a:p>
          <a:p>
            <a:pPr algn="r"/>
            <a:r>
              <a:rPr lang="ru-RU" dirty="0" smtClean="0"/>
              <a:t>МБДОУ «Детский сад №52» </a:t>
            </a:r>
            <a:r>
              <a:rPr lang="ru-RU" dirty="0" err="1" smtClean="0"/>
              <a:t>г.Арзамас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775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2516"/>
            <a:ext cx="9174020" cy="6880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38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90696"/>
            <a:ext cx="8863960" cy="669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17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9" r="1899"/>
          <a:stretch/>
        </p:blipFill>
        <p:spPr bwMode="auto">
          <a:xfrm>
            <a:off x="0" y="692695"/>
            <a:ext cx="9144000" cy="50648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23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13657"/>
            <a:ext cx="9119457" cy="5504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48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-fotki.yandex.ru/get/19/iuspas.a/0_c3f2_633afb0e_X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2500" y="-1082"/>
            <a:ext cx="9368110" cy="703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02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img0.liveinternet.ru/images/attach/c/7/94/734/94734308_ya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76808" y="-25288"/>
            <a:ext cx="10137306" cy="688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02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655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38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48.radikal.ru/i120/1309/1f/59a8faa9708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9142" y="12711"/>
            <a:ext cx="9173142" cy="684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50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D:\Для аттестующихся\11 микрорайон\Image13.bmp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41514" y="0"/>
            <a:ext cx="92855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17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Для аттестующихся\11 микрорайон\image-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10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 descr="http://1.bp.blogspot.com/-mltRLknrF0I/UHAuJ3xwgnI/AAAAAAAAAVQ/vQ3SKYAjbJQ/s1600/DSCN071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5048" y="548680"/>
            <a:ext cx="3800888" cy="281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085069"/>
            <a:ext cx="375153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3645023"/>
            <a:ext cx="3600400" cy="270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54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309</Words>
  <Application>Microsoft Office PowerPoint</Application>
  <PresentationFormat>Экран (4:3)</PresentationFormat>
  <Paragraphs>91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</dc:creator>
  <cp:lastModifiedBy>Agent 007</cp:lastModifiedBy>
  <cp:revision>32</cp:revision>
  <dcterms:created xsi:type="dcterms:W3CDTF">2014-03-17T10:22:32Z</dcterms:created>
  <dcterms:modified xsi:type="dcterms:W3CDTF">2020-11-13T16:14:54Z</dcterms:modified>
</cp:coreProperties>
</file>