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79323-7CEB-47C4-BC2D-EB16232A6694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4754B-0C72-4665-9409-E36CC2E8B0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68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65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31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0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11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48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1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35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6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89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97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3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2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1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7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3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57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3E9723-E9B6-46DB-9AD7-26282ABDC98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8A60DD-AA88-4BC4-897B-55CA24C0D7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1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Тема: ТЕХНОЛОГИИ </a:t>
            </a:r>
            <a:r>
              <a:rPr lang="ru-RU" dirty="0" err="1"/>
              <a:t>ЗдоровьесбережениЯ</a:t>
            </a:r>
            <a:r>
              <a:rPr lang="ru-RU" dirty="0"/>
              <a:t> В ДОУ.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7383" y="4980672"/>
            <a:ext cx="9035417" cy="1064528"/>
          </a:xfrm>
        </p:spPr>
        <p:txBody>
          <a:bodyPr/>
          <a:lstStyle/>
          <a:p>
            <a:pPr algn="r"/>
            <a:r>
              <a:rPr lang="ru-RU" b="1" i="1" dirty="0">
                <a:solidFill>
                  <a:schemeClr val="bg1"/>
                </a:solidFill>
              </a:rPr>
              <a:t>ПОДГОТОВИЛА</a:t>
            </a:r>
            <a:r>
              <a:rPr lang="ru-RU" b="1" i="1" dirty="0" smtClean="0">
                <a:solidFill>
                  <a:schemeClr val="bg1"/>
                </a:solidFill>
              </a:rPr>
              <a:t>: Арутюнова Людмила Николаевна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2" y="923330"/>
            <a:ext cx="4514032" cy="3015624"/>
          </a:xfrm>
        </p:spPr>
      </p:pic>
      <p:sp>
        <p:nvSpPr>
          <p:cNvPr id="4" name="Прямоугольник 3"/>
          <p:cNvSpPr/>
          <p:nvPr/>
        </p:nvSpPr>
        <p:spPr>
          <a:xfrm>
            <a:off x="4415323" y="0"/>
            <a:ext cx="33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ПРОГУЛКИ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80" y="4191659"/>
            <a:ext cx="5453649" cy="26114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687" y="923330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17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065" y="997557"/>
            <a:ext cx="4242082" cy="2824015"/>
          </a:xfrm>
        </p:spPr>
      </p:pic>
      <p:sp>
        <p:nvSpPr>
          <p:cNvPr id="4" name="Прямоугольник 3"/>
          <p:cNvSpPr/>
          <p:nvPr/>
        </p:nvSpPr>
        <p:spPr>
          <a:xfrm>
            <a:off x="723745" y="195999"/>
            <a:ext cx="1111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ПОДВИЖНЫЕ И СПОРТИВНЫЕ ИГРЫ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997" y="3699800"/>
            <a:ext cx="4919003" cy="32848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12" y="4050982"/>
            <a:ext cx="4272256" cy="282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8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7285" y="0"/>
            <a:ext cx="83737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ДИНАМИЧЕСКИЕ ПАУЗЫ И </a:t>
            </a:r>
            <a:b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</a:br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ФИЗКУЛЬТМИНУТКИ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8" y="1856935"/>
            <a:ext cx="5495779" cy="41218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75" y="2053883"/>
            <a:ext cx="4276579" cy="320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38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3673" y="167864"/>
            <a:ext cx="103463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А </a:t>
            </a:r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ТАКЖЕ </a:t>
            </a:r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МУЗЫКОТЕРАПИЯ, </a:t>
            </a:r>
          </a:p>
          <a:p>
            <a:pPr algn="ctr"/>
            <a:r>
              <a:rPr lang="ru-RU" sz="5400" b="1" cap="none" spc="0" dirty="0" err="1" smtClean="0">
                <a:ln/>
                <a:solidFill>
                  <a:schemeClr val="accent4"/>
                </a:solidFill>
                <a:effectLst/>
              </a:rPr>
              <a:t>ПЕСочная</a:t>
            </a:r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ru-RU" sz="5400" b="1" cap="none" spc="0" smtClean="0">
                <a:ln/>
                <a:solidFill>
                  <a:schemeClr val="accent4"/>
                </a:solidFill>
                <a:effectLst/>
              </a:rPr>
              <a:t>теРАПИЯ </a:t>
            </a:r>
            <a:r>
              <a:rPr lang="ru-RU" sz="5400" b="1" cap="none" spc="0" dirty="0">
                <a:ln/>
                <a:solidFill>
                  <a:schemeClr val="accent4"/>
                </a:solidFill>
                <a:effectLst/>
              </a:rPr>
              <a:t>И Т.Д.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751" y="1922190"/>
            <a:ext cx="4714082" cy="264981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6195" y="2369409"/>
            <a:ext cx="3638550" cy="2047875"/>
          </a:xfrm>
        </p:spPr>
      </p:pic>
    </p:spTree>
    <p:extLst>
      <p:ext uri="{BB962C8B-B14F-4D97-AF65-F5344CB8AC3E}">
        <p14:creationId xmlns:p14="http://schemas.microsoft.com/office/powerpoint/2010/main" val="228286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0515" y="703388"/>
            <a:ext cx="11029615" cy="3678303"/>
          </a:xfrm>
        </p:spPr>
        <p:txBody>
          <a:bodyPr>
            <a:normAutofit/>
          </a:bodyPr>
          <a:lstStyle/>
          <a:p>
            <a:r>
              <a:rPr lang="ru-RU" sz="2500" dirty="0"/>
              <a:t>Здоровье- это полное физическое, психическое, и социальное благополучие, а не просто отсутствие болезней или физических дефектов. (ВОЗ. Всемирная организация здравоохранения.)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514" y="2190845"/>
            <a:ext cx="6188388" cy="438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1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Здоровьесберегающая технология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987265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-Это целостная система </a:t>
            </a:r>
            <a:r>
              <a:rPr lang="ru-RU" dirty="0" err="1"/>
              <a:t>воспитательно</a:t>
            </a:r>
            <a:r>
              <a:rPr lang="ru-RU" dirty="0"/>
              <a:t>-оздоровительных, коррекционных и профилактических мероприятий, которые осуществляются в процессе взаимодействия ребенка и педагога, ребенка и родителей, ребенка и доктора.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80" y="3583441"/>
            <a:ext cx="3189421" cy="21280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726" y="3378356"/>
            <a:ext cx="3563816" cy="29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</a:t>
            </a:r>
            <a:r>
              <a:rPr lang="ru-RU" dirty="0" err="1"/>
              <a:t>здоровьесбережения</a:t>
            </a:r>
            <a:r>
              <a:rPr lang="ru-RU" dirty="0"/>
              <a:t> в ДОУ: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3098" y="1776249"/>
            <a:ext cx="10363826" cy="3424107"/>
          </a:xfrm>
        </p:spPr>
        <p:txBody>
          <a:bodyPr/>
          <a:lstStyle/>
          <a:p>
            <a:r>
              <a:rPr lang="ru-RU" dirty="0"/>
              <a:t>ОБЕСПЕЧИТЬ ДОШКОЛЬНИКУ ВОЗМОЖНОСТЬ СОХРАНЕНИЯ ФИЗИЧЕСКОГО И ПСИХИЧЕСКОГО ЗДОРОВЬЯ, СФОРМИРОВАТЬ У НЕГО НЕОБХОДИМЫЕ ЗНАНИЯ, УМЕНИЯ И НАВЫКИ ПО ЗДОРОВОМУ ОБРАЗУ ЖИЗНИ И НАУЧИТЬ ЕГО ИСПОЛЬЗОВАТЬ ИХ.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502" y="3067589"/>
            <a:ext cx="6753664" cy="36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7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0926534" cy="1596177"/>
          </a:xfrm>
        </p:spPr>
        <p:txBody>
          <a:bodyPr/>
          <a:lstStyle/>
          <a:p>
            <a:r>
              <a:rPr lang="ru-RU" dirty="0"/>
              <a:t>ЗАДАЧИ ЗДОРОВЬЕСБЕРЕЖЕНИЯ: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12248" y="1354218"/>
            <a:ext cx="10363826" cy="342410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ФОРМИРОВАТЬ ЗДОРОВЬЕСБЕРЕГАЮЩИЕ И ЗДОРОВЬЕУКРЕПЛЯЮЩЕЕ ПОВЕДЕНИЕ В СПЕЦИАЛЬНО СОЗДАННЫХ ЖИЗНЕННЫХ СИТУАЦИЯХ;</a:t>
            </a:r>
          </a:p>
          <a:p>
            <a:r>
              <a:rPr lang="ru-RU" dirty="0"/>
              <a:t>СОЗДАВАТЬ ПСИХОЛОГИЧЕКИ КОМФОРТНУЮ  СРЕДУ В ГРУППАХ;</a:t>
            </a:r>
          </a:p>
          <a:p>
            <a:r>
              <a:rPr lang="ru-RU" dirty="0"/>
              <a:t>ОБОГОЩАТЬ ЭМОЦИОНАЛЬНУЮ СФЕРУ ПОЛОЖИТЕЛЬНЫМИ ЭМОЦИЯМИ;</a:t>
            </a:r>
          </a:p>
          <a:p>
            <a:r>
              <a:rPr lang="ru-RU" dirty="0"/>
              <a:t>РАЗВИВАТЬ ДРУЖЕСКИЕ ВЗАИМООТНОШЕНИЯ ЧЕРЕЗ ИГРУ И ОБЩЕНИЕ В ПОВСЕДНЕВНОЙ ЖИЗНИ;</a:t>
            </a:r>
          </a:p>
          <a:p>
            <a:r>
              <a:rPr lang="ru-RU" dirty="0"/>
              <a:t>КОРРЕКТИРОВАТЬ ПРОЯВЛЕНИЯ ЭМОЦИОНАЛЬНЫХ ТРУДНОСТЕЙ  ДЕТЕЙ (ТРЕВОЖНОСТЬ, ОЗАДАЧЕННОСТЬ И Т.Д)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02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ПРИНЦИПЫ РАБОТЫ ПО ЗДОРОВЬЕСБЕРЕЖЕНИЮ: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150422"/>
            <a:ext cx="10363826" cy="3424107"/>
          </a:xfrm>
        </p:spPr>
        <p:txBody>
          <a:bodyPr/>
          <a:lstStyle/>
          <a:p>
            <a:r>
              <a:rPr lang="ru-RU" dirty="0"/>
              <a:t>ЛИЧНОСТНО-ОРИЕНТИРОВАННЫЙ ПОДХОД К КАЖДОМУ РЕБЕНКУ;</a:t>
            </a:r>
          </a:p>
          <a:p>
            <a:r>
              <a:rPr lang="ru-RU" dirty="0"/>
              <a:t>СИСТЕМАТИЧНОСТЬ;</a:t>
            </a:r>
          </a:p>
          <a:p>
            <a:r>
              <a:rPr lang="ru-RU" dirty="0"/>
              <a:t>ПОСЛЕДОВАТЕЛЬНОСТЬ;</a:t>
            </a:r>
          </a:p>
          <a:p>
            <a:r>
              <a:rPr lang="ru-RU" dirty="0"/>
              <a:t>ДОСТУПНОСТЬ;</a:t>
            </a:r>
          </a:p>
          <a:p>
            <a:r>
              <a:rPr lang="ru-RU" dirty="0"/>
              <a:t>ПОСТЕПЕННОСТЬ;</a:t>
            </a:r>
          </a:p>
          <a:p>
            <a:r>
              <a:rPr lang="ru-RU" dirty="0"/>
              <a:t>КОМПЛЕКСНОСТЬ.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595" y="2581641"/>
            <a:ext cx="49053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53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1738" y="0"/>
            <a:ext cx="10364451" cy="942535"/>
          </a:xfrm>
        </p:spPr>
        <p:txBody>
          <a:bodyPr/>
          <a:lstStyle/>
          <a:p>
            <a:r>
              <a:rPr lang="ru-RU" dirty="0"/>
              <a:t>МОДЕЛЬ ЗДОРОВОГО РЕБЕНКА:</a:t>
            </a:r>
          </a:p>
        </p:txBody>
      </p:sp>
      <p:sp>
        <p:nvSpPr>
          <p:cNvPr id="4" name="Овал 3"/>
          <p:cNvSpPr/>
          <p:nvPr/>
        </p:nvSpPr>
        <p:spPr>
          <a:xfrm>
            <a:off x="111916" y="1640558"/>
            <a:ext cx="2856367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ФИЗИЧЕСКОЕ ЗДОРОВЬЕ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8534" y="1169291"/>
            <a:ext cx="3807509" cy="531591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11916" y="4392466"/>
            <a:ext cx="2856367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ПСИХИЧЕСКОЕ ЗДОРОВЬЕ</a:t>
            </a:r>
          </a:p>
        </p:txBody>
      </p:sp>
      <p:sp>
        <p:nvSpPr>
          <p:cNvPr id="8" name="Овал 7"/>
          <p:cNvSpPr/>
          <p:nvPr/>
        </p:nvSpPr>
        <p:spPr>
          <a:xfrm>
            <a:off x="9335633" y="1424937"/>
            <a:ext cx="2856367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НРАВСТВЕННОЕ ЗДОРОВЬЕ</a:t>
            </a:r>
          </a:p>
        </p:txBody>
      </p:sp>
      <p:sp>
        <p:nvSpPr>
          <p:cNvPr id="9" name="Овал 8"/>
          <p:cNvSpPr/>
          <p:nvPr/>
        </p:nvSpPr>
        <p:spPr>
          <a:xfrm>
            <a:off x="9335632" y="4481809"/>
            <a:ext cx="2856367" cy="1575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СОЦИАЛЬНОЕ ЗДОРОВЬЕ</a:t>
            </a:r>
          </a:p>
        </p:txBody>
      </p:sp>
      <p:cxnSp>
        <p:nvCxnSpPr>
          <p:cNvPr id="11" name="Прямая со стрелкой 10"/>
          <p:cNvCxnSpPr>
            <a:cxnSpLocks/>
            <a:stCxn id="4" idx="6"/>
          </p:cNvCxnSpPr>
          <p:nvPr/>
        </p:nvCxnSpPr>
        <p:spPr>
          <a:xfrm>
            <a:off x="2968283" y="2428349"/>
            <a:ext cx="1279590" cy="166132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6"/>
          </p:cNvCxnSpPr>
          <p:nvPr/>
        </p:nvCxnSpPr>
        <p:spPr>
          <a:xfrm flipV="1">
            <a:off x="2968283" y="4149969"/>
            <a:ext cx="1167619" cy="103028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 flipV="1">
            <a:off x="8168675" y="4149969"/>
            <a:ext cx="1819388" cy="51514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8168675" y="2511415"/>
            <a:ext cx="1166957" cy="8306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3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УСЛОВИЯ ЗДОРОВЬЕСБЕРЕЖЕНИЯ: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ОРГАНИЗАЦИЯ РАЗНЫХ ВИДОВ ДЕЯТЕЛЬНОСТИДЕТЕЙ В ИГРОВОЙ ФОРМЕ;</a:t>
            </a:r>
          </a:p>
          <a:p>
            <a:r>
              <a:rPr lang="ru-RU" dirty="0"/>
              <a:t>ОСНАЩЕНИЕ ДЕЯТЕЛЬНОСТИДЕТЕЙ ОБОРУДОВАНИЕМ, ИГРУШКАМИ, ИГРАМИ, ИГРОВЫМИ УПРАЖНЕНИЯМИ И ПОСОБИЯМИ.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409" y="3466367"/>
            <a:ext cx="5060120" cy="320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7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602" y="63233"/>
            <a:ext cx="10364451" cy="1596177"/>
          </a:xfrm>
        </p:spPr>
        <p:txBody>
          <a:bodyPr/>
          <a:lstStyle/>
          <a:p>
            <a:r>
              <a:rPr lang="ru-RU" dirty="0"/>
              <a:t>ТЕХНОЛОГИИ СОХРАНЕНИЯ И СТИМУЛИРОВАНИЯ ЗДОРОВЬЯ: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5723" y="3403434"/>
            <a:ext cx="8340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chemeClr val="accent3"/>
                </a:solidFill>
                <a:effectLst/>
              </a:rPr>
              <a:t>ФИЗКУЛЬТУРНЫЕ ЗАНЯТИЯ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31" y="4366237"/>
            <a:ext cx="3532583" cy="22985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63" y="947125"/>
            <a:ext cx="3428551" cy="25684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691" y="947125"/>
            <a:ext cx="4067103" cy="256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884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56</TotalTime>
  <Words>236</Words>
  <Application>Microsoft Office PowerPoint</Application>
  <PresentationFormat>Широкоэкранный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Капля</vt:lpstr>
      <vt:lpstr>Тема: ТЕХНОЛОГИИ ЗдоровьесбережениЯ В ДОУ.</vt:lpstr>
      <vt:lpstr>Презентация PowerPoint</vt:lpstr>
      <vt:lpstr>Здоровьесберегающая технология</vt:lpstr>
      <vt:lpstr>Цель здоровьесбережения в ДОУ:</vt:lpstr>
      <vt:lpstr>ЗАДАЧИ ЗДОРОВЬЕСБЕРЕЖЕНИЯ:</vt:lpstr>
      <vt:lpstr>ОСНОВНЫЕ ПРИНЦИПЫ РАБОТЫ ПО ЗДОРОВЬЕСБЕРЕЖЕНИЮ:</vt:lpstr>
      <vt:lpstr>МОДЕЛЬ ЗДОРОВОГО РЕБЕНКА:</vt:lpstr>
      <vt:lpstr>ОСНОВНЫЕ УСЛОВИЯ ЗДОРОВЬЕСБЕРЕЖЕНИЯ:</vt:lpstr>
      <vt:lpstr>ТЕХНОЛОГИИ СОХРАНЕНИЯ И СТИМУЛИРОВАНИЯ ЗДОРОВЬЯ: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ТЕХНОЛОГИИ ЗдоровьесбережениЯ В ДОУ.</dc:title>
  <dc:creator>Мария</dc:creator>
  <cp:lastModifiedBy>Agent 007</cp:lastModifiedBy>
  <cp:revision>10</cp:revision>
  <dcterms:created xsi:type="dcterms:W3CDTF">2017-05-19T18:20:05Z</dcterms:created>
  <dcterms:modified xsi:type="dcterms:W3CDTF">2020-10-29T07:54:27Z</dcterms:modified>
</cp:coreProperties>
</file>