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2" r:id="rId3"/>
    <p:sldId id="257" r:id="rId4"/>
    <p:sldId id="256" r:id="rId5"/>
    <p:sldId id="258" r:id="rId6"/>
    <p:sldId id="259" r:id="rId7"/>
    <p:sldId id="260" r:id="rId8"/>
    <p:sldId id="269" r:id="rId9"/>
    <p:sldId id="268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6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6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9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2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8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6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1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4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8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BA2A-8CEF-4E43-8BC7-F5A1109E59B0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8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542254"/>
            <a:ext cx="7886700" cy="2918079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943" y="3501135"/>
            <a:ext cx="6953076" cy="25726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4203" y="787928"/>
            <a:ext cx="70873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лента –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мужества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отваги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"/>
    </mc:Choice>
    <mc:Fallback xmlns="">
      <p:transition spd="slow" advTm="17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888" y="1825625"/>
            <a:ext cx="2116224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91"/>
          <a:stretch/>
        </p:blipFill>
        <p:spPr>
          <a:xfrm>
            <a:off x="1985555" y="236130"/>
            <a:ext cx="6909252" cy="64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39"/>
    </mc:Choice>
    <mc:Fallback xmlns="">
      <p:transition spd="slow" advTm="342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56" y="1825625"/>
            <a:ext cx="6531088" cy="4351338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662" y="697189"/>
            <a:ext cx="2449903" cy="2578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874" y="4012376"/>
            <a:ext cx="1440611" cy="25749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233" y="4001294"/>
            <a:ext cx="1234437" cy="25749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006" y="3987332"/>
            <a:ext cx="3466706" cy="26000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090" y="164968"/>
            <a:ext cx="2793084" cy="37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7"/>
    </mc:Choice>
    <mc:Fallback xmlns="">
      <p:transition spd="slow" advTm="777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75"/>
            <a:ext cx="9144000" cy="6858000"/>
          </a:xfrm>
          <a:prstGeom prst="rect">
            <a:avLst/>
          </a:prstGeom>
        </p:spPr>
      </p:pic>
      <p:pic>
        <p:nvPicPr>
          <p:cNvPr id="6" name="Рисунок 5" descr="https://ds04.infourok.ru/uploads/ex/0793/0017c1ca-451a11c8/hello_html_md81c443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6217" y="769441"/>
            <a:ext cx="2599068" cy="1831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6377" y="0"/>
            <a:ext cx="88507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Акция «Георгиевская ленточка»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6888" y="672035"/>
            <a:ext cx="507682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2005года в России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с 24 апреля по 9 мая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акция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«Георгиевская ленточка».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акция проходит под лозунгом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помню! Я горжусь!»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75012" y="2619617"/>
            <a:ext cx="7257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 раздают всем желающим чёрно – оранжевые ленты в знак уважения к ветеранам Великой Отечественной войны и в память о тех, кто погиб на полях сражений.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154" y="3734302"/>
            <a:ext cx="4235147" cy="30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9"/>
    </mc:Choice>
    <mc:Fallback xmlns="">
      <p:transition spd="slow" advTm="346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8"/>
    </mc:Choice>
    <mc:Fallback xmlns="">
      <p:transition spd="slow" advTm="865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3100" y="226630"/>
            <a:ext cx="704373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лента имеет три черных, две желто-оранжевых полосы.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цвет Георгиевской ленты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 дым, порох;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желто-оранжевый – пламя, цвет огня.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638" y="2837459"/>
            <a:ext cx="3505200" cy="2628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709" y="2858914"/>
            <a:ext cx="2717328" cy="2585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791" y="5674918"/>
            <a:ext cx="4693962" cy="9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4"/>
    </mc:Choice>
    <mc:Fallback xmlns="">
      <p:transition spd="slow" advTm="1673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475" y="1811718"/>
            <a:ext cx="3743325" cy="48863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33575" y="121029"/>
            <a:ext cx="65817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Георгий Победоносец символизирует  добро, храбрость, победу над врагом, злом.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8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4"/>
    </mc:Choice>
    <mc:Fallback xmlns="">
      <p:transition spd="slow" advTm="1783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351" y="1825625"/>
            <a:ext cx="2419298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802" y="1881842"/>
            <a:ext cx="2948131" cy="48931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66875" y="-57150"/>
            <a:ext cx="7391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ещё очень давно был придуман орден, на котором был изображён Святой Георгий. Этот орден вручался человеку, который совершил большое доброе дело – героический поступок. Это была воинская награда. Вешали орден Святого Георгия на жёлто-чёрную ленточку. Поэтому её стали называть  георгиевской лентой. </a:t>
            </a:r>
          </a:p>
        </p:txBody>
      </p:sp>
      <p:pic>
        <p:nvPicPr>
          <p:cNvPr id="13" name="Рисунок 12" descr="http://900igr.net/up/datas/89918/004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1724" y="1881842"/>
            <a:ext cx="3019426" cy="4861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27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53"/>
    </mc:Choice>
    <mc:Fallback xmlns="">
      <p:transition spd="slow" advTm="345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888" y="1825625"/>
            <a:ext cx="2116224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1" y="1690689"/>
            <a:ext cx="6774970" cy="48170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56340" y="96310"/>
            <a:ext cx="79961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Георгиевская лента –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это атрибут множества боевых наград.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8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8"/>
    </mc:Choice>
    <mc:Fallback xmlns="">
      <p:transition spd="slow" advTm="1599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s://img14.postila.ru/resize?w=340&amp;src=%2Fdata%2Fbd%2F74%2F26%2F14%2Fbd7426144798c7a7dbe511f49d5aa62ef49afdbb30e0ede25cec88cbbdfd9c2f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2149" y="3045620"/>
            <a:ext cx="3019426" cy="3567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714500" y="106822"/>
            <a:ext cx="74295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лента – это символ благодарности людям, отдавшим всё для Победы. Мы должны помнить тех, кто подарил нам жизнь, кто дал нам возможность жить под мирным небом и под ярким солнцем.</a:t>
            </a:r>
          </a:p>
        </p:txBody>
      </p:sp>
      <p:pic>
        <p:nvPicPr>
          <p:cNvPr id="8" name="Рисунок 7" descr="https://img14.postila.ru/resize?w=340&amp;src=%2Fdata%2Fbd%2F74%2F26%2F14%2Fbd7426144798c7a7dbe511f49d5aa62ef49afdbb30e0ede25cec88cbbdfd9c2f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0686" y="2488527"/>
            <a:ext cx="3275238" cy="4124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6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84"/>
    </mc:Choice>
    <mc:Fallback xmlns="">
      <p:transition spd="slow" advTm="4138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206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Agent 007</cp:lastModifiedBy>
  <cp:revision>35</cp:revision>
  <dcterms:created xsi:type="dcterms:W3CDTF">2019-04-24T17:27:10Z</dcterms:created>
  <dcterms:modified xsi:type="dcterms:W3CDTF">2020-06-27T20:31:55Z</dcterms:modified>
</cp:coreProperties>
</file>