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2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\мама презентация\нестандартное оборудование своими руками\IMG-20200513-WA0008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36512" y="0"/>
            <a:ext cx="916464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3528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МБДОУ детский сад «</a:t>
            </a:r>
            <a:r>
              <a:rPr lang="ru-RU" sz="28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Ымыычаан</a:t>
            </a: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ru-RU" sz="28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с.Тымпы</a:t>
            </a: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Вилюйского улуса Республики Саха (Якутия)</a:t>
            </a:r>
            <a:endParaRPr lang="ru-RU" sz="2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4188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\мама презентация\нестандартное оборудование своими руками\IMG-20200513-WA0010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379" y="50352"/>
            <a:ext cx="9144000" cy="678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8110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\мама презентация\нестандартное оборудование своими руками\IMG-20200513-WA0011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4624"/>
            <a:ext cx="9144000" cy="681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733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\мама презентация\нестандартное оборудование своими руками\IMG-20200513-WA000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3957"/>
            <a:ext cx="9144000" cy="6779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6" y="4005064"/>
            <a:ext cx="5050904" cy="1066130"/>
          </a:xfrm>
        </p:spPr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«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Моталочки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»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637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\мама презентация\нестандартное оборудование своими руками\IMG-20200513-WA001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39315"/>
            <a:ext cx="9144000" cy="637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55576" y="5373216"/>
            <a:ext cx="5915000" cy="1066130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«Тренажер - эспандер»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455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\мама презентация\нестандартное оборудование своими руками\IMG-20200513-WA0013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7504" y="74097"/>
            <a:ext cx="8930051" cy="6739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5915000" cy="1066130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«Гиря»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079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\мама презентация\нестандартное оборудование своими руками\IMG-20200513-WA001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683" y="7144"/>
            <a:ext cx="9144000" cy="6850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630183" y="404664"/>
            <a:ext cx="5915000" cy="1066130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«Гантели»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0308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\мама презентация\нестандартное оборудование своими руками\IMG-20200513-WA001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630183" y="404664"/>
            <a:ext cx="5915000" cy="1066130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«Валики»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6789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\мама презентация\нестандартное оборудование своими руками\IMG-20200513-WA001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4941168"/>
            <a:ext cx="5915000" cy="1066130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«Ветерок в бутылочке»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83702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36</Words>
  <Application>Microsoft Office PowerPoint</Application>
  <PresentationFormat>Экран (4:3)</PresentationFormat>
  <Paragraphs>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МБДОУ детский сад «Ымыычаан» с.Тымпы Вилюйского улуса Республики Саха (Якутия)</vt:lpstr>
      <vt:lpstr>Презентация PowerPoint</vt:lpstr>
      <vt:lpstr>Презентация PowerPoint</vt:lpstr>
      <vt:lpstr>«Моталочки»</vt:lpstr>
      <vt:lpstr>«Тренажер - эспандер»</vt:lpstr>
      <vt:lpstr>«Гиря»</vt:lpstr>
      <vt:lpstr>«Гантели»</vt:lpstr>
      <vt:lpstr>«Валики»</vt:lpstr>
      <vt:lpstr>«Ветерок в бутылочке»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Степан</dc:creator>
  <cp:lastModifiedBy>Agent 007</cp:lastModifiedBy>
  <cp:revision>3</cp:revision>
  <dcterms:created xsi:type="dcterms:W3CDTF">2020-05-13T15:53:15Z</dcterms:created>
  <dcterms:modified xsi:type="dcterms:W3CDTF">2020-05-21T17:59:57Z</dcterms:modified>
</cp:coreProperties>
</file>