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9" r:id="rId4"/>
    <p:sldId id="260" r:id="rId5"/>
    <p:sldId id="264" r:id="rId6"/>
    <p:sldId id="265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45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406640" cy="1296144"/>
          </a:xfrm>
        </p:spPr>
        <p:txBody>
          <a:bodyPr>
            <a:normAutofit fontScale="32500" lnSpcReduction="20000"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5500" b="1" dirty="0" smtClean="0">
                <a:solidFill>
                  <a:schemeClr val="tx1"/>
                </a:solidFill>
              </a:rPr>
              <a:t>Воспитатель - Сапарова Марина Юрьевна</a:t>
            </a:r>
            <a:endParaRPr lang="ru-RU" sz="55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6933456" cy="489654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Творческий проект 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«Издание газеты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 «Сорокины новости»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b="0" dirty="0" smtClean="0">
                <a:solidFill>
                  <a:schemeClr val="bg1"/>
                </a:solidFill>
              </a:rPr>
              <a:t/>
            </a:r>
            <a:br>
              <a:rPr lang="ru-RU" b="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88832" cy="47251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Актуальность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              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современном мире  как и в современном дошкольном учреждении нужно использовать новые  формы работы с  детьми и родителями, позволяющие вовлечь родителей  в процесс творческого развития и жизни ребенка в  детском саду.   Каждый родитель  взяв выпуск в руки получает удовольствие  от совместного прочтения и проведённого времени с ребенком.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Данная газета  это  трудоемкая работа  воспитателя и детей  требующая большого количества времени, знаний и подготовки к выпуску газеты. Газета это один из способов педагогического информирования, и форма взаимодействия педагогов с семьёй.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Наша газета называется </a:t>
            </a: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«Сорокины новости»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 первой странице газеты находится логотип </a:t>
            </a: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(фирменный знак)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газеты - "СОРОКА", название, номер и дата выпуска.  Газета - это и способ педагогического информирования, и форма взаимодействия педагогов с семьёй.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Преимущество газеты  заключается в том,  чтобы она ориентировала    родителей,  на  то чем заинтересованы дети,  чем они занимаются в детском  саду. А, главное, газета пишет для  детей.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274638"/>
            <a:ext cx="4402832" cy="4954562"/>
          </a:xfrm>
        </p:spPr>
        <p:txBody>
          <a:bodyPr>
            <a:normAutofit/>
          </a:bodyPr>
          <a:lstStyle/>
          <a:p>
            <a:pPr marL="1588" indent="-1588"/>
            <a:r>
              <a:rPr lang="ru-RU" sz="3600" dirty="0" smtClean="0">
                <a:solidFill>
                  <a:schemeClr val="bg1"/>
                </a:solidFill>
              </a:rPr>
              <a:t>Цель : </a:t>
            </a:r>
            <a:r>
              <a:rPr lang="ru-RU" sz="1400" dirty="0" smtClean="0">
                <a:solidFill>
                  <a:schemeClr val="bg1"/>
                </a:solidFill>
              </a:rPr>
              <a:t/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            Формировать  у детей экологические знания.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1.     Формировать знания детей о природе на основе знакомства с ней через  наблюдение  и активное участие в экологических. мероприятиях, литературных произведениях ,энциклопедических данных и на основе исследовательской деятельности. 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2.     Расширять знания детей о красоте природы, о значении ее в жизни людей , об изменениях в природе в результате воздействия человека на неё.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3.     Формировать правила друзей природы.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4.     Развивать познавательную активность, любознательность, связную речь, воображение, игровые умения.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5.     Воспитывать стремление сохранять и оберегать природный мир, следовать доступным экологическим способами. Воспитывать бережное отношение к природе. Воспитывать уважение друг к другу, чувство ответственности, внимательное отношение к окружающим.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sun9-6.userapi.com/m8rVSLYVbDyMc9LmlvJGUPnqbIEuR2SGuFoC3Q/ecPKNuRQ8cc.jpg"/>
          <p:cNvPicPr/>
          <p:nvPr/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3600400" cy="56886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848872" cy="2866330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ходе реализации проекта: сформирована определена структурная составляющая газеты. Разработан алгоритм по подготовке к каждому  выпуску  включает в себя: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этап подготовительный.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Воспитатели отбирают художественные произведения , которые отражены в программе группы  и соответственно отражаются в  художественном развитии  и других составляющих программы.  В течении месяца отбираются совместно с детьми  инцеклопедические  и интересующие темы  о природе и животных в нашей стране и во всем мире , 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фотографии, советы и рекомендации, детские  рассуждения и высказывания интервью, 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данные  о  достижениях  детей  в экологических конкурсах , викторинах , участие в  разнообразных экологических праздниках и   акции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+mn-lt"/>
              </a:rPr>
            </a:br>
            <a:endParaRPr lang="ru-RU" sz="1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122" name="Picture 2" descr="Картинки по запросу &quot;книги о природе для детей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1152128" cy="17805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4" name="Picture 4" descr="Картинки по запросу &quot;книги о природе для детей&quot;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3068960"/>
            <a:ext cx="1368152" cy="20747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6" name="Picture 6" descr="Картинки по запросу &quot;книги о природе для детей&quot;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4941168"/>
            <a:ext cx="1184730" cy="15121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8" name="Picture 8" descr="Книги о природе для детей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4941168"/>
            <a:ext cx="2639421" cy="16550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30" name="Picture 10" descr="Картинки по запросу &quot;книги о природе для детей&quot;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2664296" cy="20722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584" y="548680"/>
            <a:ext cx="7407275" cy="4392613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spc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 выбирает различные формы работы с  детьми,   которые заставляют их  мыслить, делать выводы,  привлекать  детей к  творческой  работе в соответствии с темой номера. Каждый номер отличается наполняемостью  в познавательных играх, а так же  в играх  позволяющих проявить смекалку, знания в грамоте, а так же просто поиграть. </a:t>
            </a:r>
            <a:br>
              <a:rPr lang="ru-RU" sz="1400" spc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spc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Родители (законные представители) также как и дети могут  предоставить  заметки о своем опыте семейного воспитания в формировании экологической культуры. </a:t>
            </a:r>
            <a:br>
              <a:rPr lang="ru-RU" sz="1400" spc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spc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Редакционная коллегия  редактирует газету, осуществляет компьютерную верстку, форматирует, корректирует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2 этап - практический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spc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Редакционная коллегия  сами дети  совместно с воспитателем на макете  редактирует газету. Конечно не все  подвластно шестилетним детям и газета для них должна быть тоже  желанной и интересной, поэтому воспитатель работает с детьми до определенного этапа и все остальное  для детей должно быть сюрпризом, чтобы желание создании газеты им не наскучил.</a:t>
            </a:r>
          </a:p>
          <a:p>
            <a:pPr algn="just"/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sun9-12.userapi.com/PWRme8bou0qBVL6r5zDOnNoD5uF1kbVWJ6BV2A/Nf55MDvYHV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83568" y="3789040"/>
            <a:ext cx="2016224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https://sun9-68.userapi.com/lVuMnrJb7Ut0VzezmIghcalcQbey_1BWK7B6iA/efRP_JSatD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516216" y="3933056"/>
            <a:ext cx="2088232" cy="2376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https://sun9-48.userapi.com/jZmn2M-mMbqGiODfZmENut5hYTciz8uUuJrxWg/PPtK7Hl5gGw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635895" y="3789041"/>
            <a:ext cx="2088233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s://sun9-31.userapi.com/xCilpLorYS_jIheN3VX_Ek0NzUx-0o6eChlrcQ/cN3wJ46Fh3w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758757">
            <a:off x="5190690" y="2226895"/>
            <a:ext cx="3122107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548680"/>
            <a:ext cx="7498080" cy="122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этап - заключительный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Дальше  идет работа педагога который осуществляет компьютерную верстку, форматирует, корректирует набранные статьи. 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конце месяца выходит номер на всех участников проекта.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https://sun9-53.userapi.com/vbRzFi0A6efmkK96PD1Wh434TZ0e9d9bU39aMg/Hz3_KxZVr98.jpg"/>
          <p:cNvPicPr/>
          <p:nvPr/>
        </p:nvPicPr>
        <p:blipFill>
          <a:blip r:embed="rId3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26808">
            <a:off x="1032726" y="1988418"/>
            <a:ext cx="2520280" cy="3096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https://sun9-38.userapi.com/JvEZ0K_OdPCd5HVs4kJYteAd5mZeGGjxb8oMQA/Vf_TdUkp9-g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3212976"/>
            <a:ext cx="2376264" cy="3096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571184" cy="316835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Таким образом </a:t>
            </a:r>
            <a:r>
              <a:rPr lang="ru-RU" sz="16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можно сделать вывод, что  в работу вовлечены  все  участники педагогического процесса: дети, педагоги, родители (законные представители), а это и есть одно из главных условий  использования метода проекта.</a:t>
            </a:r>
            <a:br>
              <a:rPr lang="ru-RU" sz="16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В качестве  методов  изучения мнения родителей (законных представителей) по поводу газеты, использовать анкеты, индивидуальные беседы с родителями. </a:t>
            </a:r>
            <a:br>
              <a:rPr lang="ru-RU" sz="16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На основе опроса родителей  они  по другому взглянули на работу воспитателя, появился  у родителей интерес и ожидание   каждого выпуска. </a:t>
            </a:r>
            <a:r>
              <a:rPr lang="ru-RU" sz="1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  </a:t>
            </a:r>
            <a:br>
              <a:rPr lang="ru-RU" sz="1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9734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  </a:t>
            </a:r>
            <a:endParaRPr lang="ru-RU" dirty="0"/>
          </a:p>
        </p:txBody>
      </p:sp>
      <p:pic>
        <p:nvPicPr>
          <p:cNvPr id="4" name="Рисунок 3" descr="https://sun9-56.userapi.com/5K-7nfXajfxXOYKI8bf_Kk41_dyzgfKGTKod5g/6bCOJmaEu4g.jpg"/>
          <p:cNvPicPr/>
          <p:nvPr/>
        </p:nvPicPr>
        <p:blipFill>
          <a:blip r:embed="rId2" cstate="email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2195736" y="3212975"/>
            <a:ext cx="5184576" cy="31683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292</TotalTime>
  <Words>88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Constantia</vt:lpstr>
      <vt:lpstr>Times New Roman</vt:lpstr>
      <vt:lpstr>Wingdings 2</vt:lpstr>
      <vt:lpstr>Бумажная</vt:lpstr>
      <vt:lpstr>Творческий проект  «Издание газеты  «Сорокины новости»    </vt:lpstr>
      <vt:lpstr>Актуальность                В современном мире  как и в современном дошкольном учреждении нужно использовать новые  формы работы с  детьми и родителями, позволяющие вовлечь родителей  в процесс творческого развития и жизни ребенка в  детском саду.   Каждый родитель  взяв выпуск в руки получает удовольствие  от совместного прочтения и проведённого времени с ребенком.            Данная газета  это  трудоемкая работа  воспитателя и детей  требующая большого количества времени, знаний и подготовки к выпуску газеты. Газета это один из способов педагогического информирования, и форма взаимодействия педагогов с семьёй.            Наша газета называется «Сорокины новости». На первой странице газеты находится логотип (фирменный знак) газеты - "СОРОКА", название, номер и дата выпуска.  Газета - это и способ педагогического информирования, и форма взаимодействия педагогов с семьёй.            Преимущество газеты  заключается в том,  чтобы она ориентировала    родителей,  на  то чем заинтересованы дети,  чем они занимаются в детском  саду. А, главное, газета пишет для  детей. </vt:lpstr>
      <vt:lpstr>Цель :              Формировать  у детей экологические знания. Задачи:          1.     Формировать знания детей о природе на основе знакомства с ней через  наблюдение  и активное участие в экологических. мероприятиях, литературных произведениях ,энциклопедических данных и на основе исследовательской деятельности.           2.     Расширять знания детей о красоте природы, о значении ее в жизни людей , об изменениях в природе в результате воздействия человека на неё.         3.     Формировать правила друзей природы.         4.     Развивать познавательную активность, любознательность, связную речь, воображение, игровые умения.        5.     Воспитывать стремление сохранять и оберегать природный мир, следовать доступным экологическим способами. Воспитывать бережное отношение к природе. Воспитывать уважение друг к другу, чувство ответственности, внимательное отношение к окружающим.</vt:lpstr>
      <vt:lpstr>В ходе реализации проекта: сформирована определена структурная составляющая газеты. Разработан алгоритм по подготовке к каждому  выпуску  включает в себя: 1 этап подготовительный.             Воспитатели отбирают художественные произведения , которые отражены в программе группы  и соответственно отражаются в  художественном развитии  и других составляющих программы.  В течении месяца отбираются совместно с детьми  инцеклопедические  и интересующие темы  о природе и животных в нашей стране и во всем мире , фотографии, советы и рекомендации, детские  рассуждения и высказывания интервью, данные  о  достижениях  детей  в экологических конкурсах , викторинах , участие в  разнообразных экологических праздниках и   акции.  </vt:lpstr>
      <vt:lpstr>Презентация PowerPoint</vt:lpstr>
      <vt:lpstr>Презентация PowerPoint</vt:lpstr>
      <vt:lpstr>Вывод:            Таким образом  можно сделать вывод, что  в работу вовлечены  все  участники педагогического процесса: дети, педагоги, родители (законные представители), а это и есть одно из главных условий  использования метода проекта.             В качестве  методов  изучения мнения родителей (законных представителей) по поводу газеты, использовать анкеты, индивидуальные беседы с родителями.              На основе опроса родителей  они  по другому взглянули на работу воспитателя, появился  у родителей интерес и ожидание   каждого выпуска.     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 «Сорокины новости»</dc:title>
  <dc:creator>Сапарова Юлия</dc:creator>
  <cp:lastModifiedBy>Agent 007</cp:lastModifiedBy>
  <cp:revision>28</cp:revision>
  <dcterms:created xsi:type="dcterms:W3CDTF">2020-01-11T09:19:06Z</dcterms:created>
  <dcterms:modified xsi:type="dcterms:W3CDTF">2020-03-15T17:38:22Z</dcterms:modified>
</cp:coreProperties>
</file>