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B1255-A4A2-4017-BBBD-8E9C7875BE9E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B0E74-300A-469A-BE93-1A3EBEEE9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B0E74-300A-469A-BE93-1A3EBEEE9B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28599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540" y="2708920"/>
            <a:ext cx="5210920" cy="3908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500042"/>
            <a:ext cx="71740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Методическое пособие «Веселый светофор»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071546"/>
            <a:ext cx="8107028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Цель.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Формировать  первичные представления детей о машинах, улице,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дороге и правилах безопасности.</a:t>
            </a:r>
          </a:p>
          <a:p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Задачи: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Учить различать проезжую часть дороги, тротуар,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понимать значение зеленого, желтого и красного сигналов светофора.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2. Знакомить с некоторыми видами транспортных средств.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3. Дать представления о безопасном поведении на дорогах (переходить дорогу,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держась за руку взрослого).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4. Знакомить с работой водителя.</a:t>
            </a:r>
          </a:p>
          <a:p>
            <a:endParaRPr lang="ru-RU" dirty="0"/>
          </a:p>
        </p:txBody>
      </p:sp>
      <p:pic>
        <p:nvPicPr>
          <p:cNvPr id="11" name="Рисунок 10" descr="IMG_20191002_1555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3571876"/>
            <a:ext cx="342902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0298" y="500042"/>
            <a:ext cx="3671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Актуальность пособия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25689"/>
            <a:ext cx="860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Все мы живем в обществе, где надо соблюдать определенные нормы и правила поведения в дорожно-транспортной обстановке. Зачастую виновниками дорожно-транспортных происшествий являются сами дети, которые играют вблизи дорог, переходят улицу в неположенных местах, неправильно входят в транспортные средства и выходят из них. Приводят к этому элементарное незнание основ правил дорожного движения и безучастное отношение взрослых к поведению детей на проезжей части. У детей отсутствует защитная психологическая реакция на дорожную обстановку, которая свойственна взрослым. Они ещё не умеют в должной степени управлять своим поведением. Желание постоянно открывать что-то новое, непосредственность часто ставят их перед реальными опасностями в быстро меняющейся дорожной обстановке. Вот почему с самого раннего возраста необходимо учить детей безопасному поведению на улицах, дорогах, в транспорте и правилам дорожного движения. </a:t>
            </a:r>
          </a:p>
          <a:p>
            <a:pPr indent="457200" algn="just"/>
            <a:r>
              <a:rPr lang="ru-RU" dirty="0" smtClean="0"/>
              <a:t>В этом должны принимать участие и родители, и дошкольные учреждения.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714356"/>
            <a:ext cx="7698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Главным </a:t>
            </a:r>
            <a:r>
              <a:rPr lang="ru-RU" b="1" u="sng" dirty="0" smtClean="0">
                <a:solidFill>
                  <a:srgbClr val="FF0000"/>
                </a:solidFill>
              </a:rPr>
              <a:t>условием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данной методической разработки является то, что оно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может свободно применяться педагогом в любой возрастной группе.</a:t>
            </a:r>
            <a:endParaRPr lang="ru-RU" dirty="0"/>
          </a:p>
        </p:txBody>
      </p:sp>
      <p:pic>
        <p:nvPicPr>
          <p:cNvPr id="4" name="Рисунок 3" descr="IMG_20191002_1556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571744"/>
            <a:ext cx="3786214" cy="2839661"/>
          </a:xfrm>
          <a:prstGeom prst="rect">
            <a:avLst/>
          </a:prstGeom>
        </p:spPr>
      </p:pic>
      <p:pic>
        <p:nvPicPr>
          <p:cNvPr id="6" name="Рисунок 5" descr="IMG_20191002_155102_BURST0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2910" y="2428868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428604"/>
            <a:ext cx="4502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Предполагаемый результат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214423"/>
            <a:ext cx="6858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Сформировать  у детей первичные знания о правилах дорожного движения и безопасного поведения на дороге. </a:t>
            </a:r>
          </a:p>
          <a:p>
            <a:r>
              <a:rPr lang="ru-RU" dirty="0" smtClean="0"/>
              <a:t>Они должны знать:</a:t>
            </a:r>
          </a:p>
          <a:p>
            <a:r>
              <a:rPr lang="ru-RU" dirty="0" smtClean="0"/>
              <a:t>- Назначение светофора и каждого его цвета;</a:t>
            </a:r>
          </a:p>
          <a:p>
            <a:r>
              <a:rPr lang="ru-RU" dirty="0" smtClean="0"/>
              <a:t>- Чем различаются проезжая часть и тротуар;</a:t>
            </a:r>
          </a:p>
          <a:p>
            <a:r>
              <a:rPr lang="ru-RU" dirty="0" smtClean="0"/>
              <a:t>- Какой транспорт передвигается по дороге (проезжей части);</a:t>
            </a:r>
          </a:p>
          <a:p>
            <a:r>
              <a:rPr lang="ru-RU" dirty="0" smtClean="0"/>
              <a:t>- Составные части транспорта;</a:t>
            </a:r>
          </a:p>
          <a:p>
            <a:r>
              <a:rPr lang="ru-RU" dirty="0" smtClean="0"/>
              <a:t>- Кто такие пешеходы;</a:t>
            </a:r>
          </a:p>
          <a:p>
            <a:r>
              <a:rPr lang="ru-RU" dirty="0" smtClean="0"/>
              <a:t>- Профессия «Шофер».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20181107_1139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1" y="3737058"/>
            <a:ext cx="4786347" cy="2692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285728"/>
            <a:ext cx="4985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Способы применения пособия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785794"/>
            <a:ext cx="6858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Данное пособие может применяться педагогом в разных видах деятельности: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образовательная деятельность (ООД):</a:t>
            </a:r>
          </a:p>
          <a:p>
            <a:pPr>
              <a:buFontTx/>
              <a:buChar char="-"/>
            </a:pPr>
            <a:r>
              <a:rPr lang="ru-RU" dirty="0" smtClean="0"/>
              <a:t> игровая деятельность ( дидактические игры, сюжетно – ролевые игры,  театральные игры, игры с материалом,  конструктивные </a:t>
            </a:r>
            <a:r>
              <a:rPr lang="ru-RU" dirty="0" err="1" smtClean="0"/>
              <a:t>и.т.д</a:t>
            </a:r>
            <a:r>
              <a:rPr lang="ru-RU" dirty="0" smtClean="0"/>
              <a:t>);</a:t>
            </a:r>
          </a:p>
          <a:p>
            <a:pPr>
              <a:buFontTx/>
              <a:buChar char="-"/>
            </a:pPr>
            <a:r>
              <a:rPr lang="ru-RU" dirty="0" smtClean="0"/>
              <a:t> самостоятельной деятельности;</a:t>
            </a:r>
          </a:p>
          <a:p>
            <a:pPr>
              <a:buFontTx/>
              <a:buChar char="-"/>
            </a:pPr>
            <a:r>
              <a:rPr lang="ru-RU" dirty="0" err="1" smtClean="0"/>
              <a:t>исследовательско</a:t>
            </a:r>
            <a:r>
              <a:rPr lang="ru-RU" dirty="0" smtClean="0"/>
              <a:t> - познавательной деятельности;</a:t>
            </a:r>
          </a:p>
          <a:p>
            <a:pPr>
              <a:buFontTx/>
              <a:buChar char="-"/>
            </a:pPr>
            <a:r>
              <a:rPr lang="ru-RU" dirty="0" smtClean="0"/>
              <a:t>проектной деятельности.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20190723_1120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3714752"/>
            <a:ext cx="4857784" cy="27325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01816"/>
            <a:ext cx="7776864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77105" y="1193329"/>
            <a:ext cx="5157192" cy="38678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982" y="541240"/>
            <a:ext cx="3873474" cy="51646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54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251</Words>
  <Application>Microsoft Office PowerPoint</Application>
  <PresentationFormat>Экран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Agent 007</cp:lastModifiedBy>
  <cp:revision>14</cp:revision>
  <dcterms:modified xsi:type="dcterms:W3CDTF">2020-01-11T21:06:02Z</dcterms:modified>
</cp:coreProperties>
</file>