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9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5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9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5254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5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65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2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74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3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0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0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5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4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E74C4-5AF3-446E-AA45-738608479978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4FCCAB-8D3E-4DEB-9421-05D8FEF81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4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900" y="850900"/>
            <a:ext cx="5715000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i="1" dirty="0" smtClean="0">
              <a:solidFill>
                <a:srgbClr val="C00000"/>
              </a:solidFill>
            </a:endParaRPr>
          </a:p>
          <a:p>
            <a:r>
              <a:rPr lang="ru-RU" sz="4800" i="1" dirty="0" smtClean="0">
                <a:solidFill>
                  <a:srgbClr val="C00000"/>
                </a:solidFill>
              </a:rPr>
              <a:t>МАСТЕРКЛАСС    « ОТКРЫТКА</a:t>
            </a:r>
          </a:p>
          <a:p>
            <a:r>
              <a:rPr lang="ru-RU" sz="4800" i="1" dirty="0" smtClean="0">
                <a:solidFill>
                  <a:srgbClr val="C00000"/>
                </a:solidFill>
              </a:rPr>
              <a:t>КО ДНЮ </a:t>
            </a:r>
            <a:r>
              <a:rPr lang="ru-RU" sz="4800" i="1" dirty="0">
                <a:solidFill>
                  <a:srgbClr val="C00000"/>
                </a:solidFill>
              </a:rPr>
              <a:t>М</a:t>
            </a:r>
            <a:r>
              <a:rPr lang="ru-RU" sz="4800" i="1" dirty="0" smtClean="0">
                <a:solidFill>
                  <a:srgbClr val="C00000"/>
                </a:solidFill>
              </a:rPr>
              <a:t>АТЕРИ»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mtClean="0"/>
              <a:t>                                     </a:t>
            </a:r>
            <a:r>
              <a:rPr lang="ru-RU" b="1" smtClean="0"/>
              <a:t>Подготовили воспитатели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МАДОУ детский сад 51</a:t>
            </a:r>
          </a:p>
          <a:p>
            <a:r>
              <a:rPr lang="ru-RU" b="1" dirty="0" smtClean="0"/>
              <a:t>                              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Кетова Татьяна Геннадьевна</a:t>
            </a:r>
          </a:p>
          <a:p>
            <a:r>
              <a:rPr lang="ru-RU" b="1" dirty="0" smtClean="0"/>
              <a:t>                          Осламенко Екатерина Петровна</a:t>
            </a:r>
            <a:endParaRPr lang="ru-RU" b="1" dirty="0"/>
          </a:p>
          <a:p>
            <a:endParaRPr lang="ru-RU" b="1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/>
              <a:t>РАЗРАБОТАЛА : ВОСПИТАТЕЛЬ</a:t>
            </a:r>
          </a:p>
          <a:p>
            <a:pPr algn="r"/>
            <a:r>
              <a:rPr lang="ru-RU" dirty="0" smtClean="0"/>
              <a:t>ОСЛАМЕНКО ЕКАТЕРИНА ПЕТРОВНА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1"/>
          <a:stretch/>
        </p:blipFill>
        <p:spPr>
          <a:xfrm rot="5400000">
            <a:off x="6198476" y="1434226"/>
            <a:ext cx="6513346" cy="405130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8126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074582" y="147373"/>
            <a:ext cx="7843425" cy="44119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229782" y="3894603"/>
            <a:ext cx="284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Необходимые материалы: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Половина кусочка красного пластилина,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Треть кусочка зеленого пластилина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Любой глиттер,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Лист картона,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Стек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Широкий скотч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20507" y="4864100"/>
            <a:ext cx="551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Зеленый пластилин разделить на 6 кусочков,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Красный пластилин разделить на 10 кусочков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406400"/>
            <a:ext cx="7699022" cy="43307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997700" y="5219700"/>
            <a:ext cx="461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Скатать из пластилина шарики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199" y="484187"/>
            <a:ext cx="6858000" cy="3857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743700" y="4673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Из красного пластилина делаем заготовки для лепестков, из зеленого – для листьев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1300" y="330200"/>
            <a:ext cx="7540978" cy="424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311900" y="5054600"/>
            <a:ext cx="5280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Начинаем собирать цветок. Скручиваем первый лепесток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0" y="215900"/>
            <a:ext cx="4131733" cy="2324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499" y="3988594"/>
            <a:ext cx="4131733" cy="2324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2099" y="3988594"/>
            <a:ext cx="4131733" cy="2324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2099" y="215901"/>
            <a:ext cx="4131732" cy="2324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Штриховая стрелка вправо 5"/>
          <p:cNvSpPr/>
          <p:nvPr/>
        </p:nvSpPr>
        <p:spPr>
          <a:xfrm>
            <a:off x="5119961" y="490832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129365" y="27750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8465649" y="277509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56000" y="2775093"/>
            <a:ext cx="40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Собираем цветок, снизу закрепляем, сверху немного отгибаем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200" y="190500"/>
            <a:ext cx="4470400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200" y="4051300"/>
            <a:ext cx="4470400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4076700"/>
            <a:ext cx="4425245" cy="2489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190500"/>
            <a:ext cx="4470400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Стрелка вниз 5"/>
          <p:cNvSpPr/>
          <p:nvPr/>
        </p:nvSpPr>
        <p:spPr>
          <a:xfrm>
            <a:off x="2323084" y="28889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626100" y="50662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9155684" y="290169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102100" y="2759023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Лист картона предварительно обклеиваем скотчем, аккуратно закрепляем на нем цветок, стекой добавляем узор на листьях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 rot="4301105">
            <a:off x="1011243" y="1870613"/>
            <a:ext cx="3958185" cy="26908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257113" y="1413684"/>
            <a:ext cx="6357970" cy="40640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823388">
            <a:off x="3749737" y="1393490"/>
            <a:ext cx="3766780" cy="25140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955800" y="5854700"/>
            <a:ext cx="515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Посыпаем лепестки глиттером. Наша роза готова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4700" y="2667000"/>
            <a:ext cx="6667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872</TotalTime>
  <Words>124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Agent 007</cp:lastModifiedBy>
  <cp:revision>9</cp:revision>
  <dcterms:created xsi:type="dcterms:W3CDTF">2019-03-02T05:59:50Z</dcterms:created>
  <dcterms:modified xsi:type="dcterms:W3CDTF">2019-11-24T15:13:50Z</dcterms:modified>
</cp:coreProperties>
</file>