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9" autoAdjust="0"/>
  </p:normalViewPr>
  <p:slideViewPr>
    <p:cSldViewPr>
      <p:cViewPr varScale="1">
        <p:scale>
          <a:sx n="49" d="100"/>
          <a:sy n="49" d="100"/>
        </p:scale>
        <p:origin x="145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helehov-fond.ru/upload/news/_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3933055" cy="39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Презентация для первой младшей группы «Русская народная сказка «Репка»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365104"/>
            <a:ext cx="7772400" cy="1584176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Подготовила: воспитатель </a:t>
            </a:r>
          </a:p>
          <a:p>
            <a:r>
              <a:rPr lang="ru-RU" dirty="0" smtClean="0"/>
              <a:t>Плотникова Лилия Владимировна</a:t>
            </a:r>
          </a:p>
          <a:p>
            <a:r>
              <a:rPr lang="ru-RU" dirty="0" smtClean="0"/>
              <a:t>МДОУ «Детский сад № 9 </a:t>
            </a:r>
            <a:r>
              <a:rPr lang="ru-RU" dirty="0" err="1" smtClean="0"/>
              <a:t>о.в</a:t>
            </a:r>
            <a:r>
              <a:rPr lang="ru-RU" dirty="0" smtClean="0"/>
              <a:t>.»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2019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74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kazkibasni.ru/wp-content/uploads/2017/09/3%D0%B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037" y="0"/>
            <a:ext cx="9172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59" y="5445224"/>
            <a:ext cx="8038361" cy="129614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Посадил дед репку и говорит: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-Расти, расти репка, сладка! Расти, расти, репка, крепка!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9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366830/22be8caa-edd3-43f7-9c8c-0d1171757fee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5957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558924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Выросла репка большая-пребольшая. Пошел дед репку рвать: тянет-потянет, вытянуть не может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6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smart-lab.ru/uploads/images/02/78/63/2019/08/08/89a6d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34"/>
            <a:ext cx="9144000" cy="688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5301208"/>
            <a:ext cx="8183880" cy="134076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Позвал дед бабку.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Бабка за дедку, дедка за репку – тянут-потянут, вытянуть не могут.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nemaloknig.com/picimg/176/1768/17683/176839/i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7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5445224"/>
            <a:ext cx="8183880" cy="105156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Позвала бабка внучку. Внучка за бабку, бабка за дедку, дедка за репку – тянут-потянут, вытянуть не могут.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originals/0a/23/5b/0a235bfc70deaf3b427a30cd47ce0d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33"/>
            <a:ext cx="9144000" cy="683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5229200"/>
            <a:ext cx="8183880" cy="94985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Позвала внучка Жучку.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Жучка за внучку. Внучка за бабку. Бабка за дедку. Дедка за репку – тянут-потянут, вытянуть не могут.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58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https://astropro.ru/img/m6rvxl8lym/3yotbzhh7ryq6bgsffa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658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517232"/>
            <a:ext cx="8183880" cy="122413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Позвала Жучка кошку. Кошка за Жучку, Жучка за внучку, внучка за бабку, бабка за дедку, дедка за репку – тянут-потянут, вытянуть не могут.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2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libmir.com/i/43/48143/i_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2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157192"/>
            <a:ext cx="8183880" cy="144016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Позвала кошка мышку. Мышка за кошку, кошка за Жучку, Жучка за внучку, внучка за бабку, бабка за дедку, дедка за репку – тянут-потянут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01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avatars.mds.yandex.net/get-pdb/1525524/04702b74-523d-4de7-b48c-8d49ccadcb69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4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861048"/>
            <a:ext cx="8183880" cy="1051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 вытянули репку!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9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83</TotalTime>
  <Words>142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Verdana</vt:lpstr>
      <vt:lpstr>Wingdings 2</vt:lpstr>
      <vt:lpstr>Аспект</vt:lpstr>
      <vt:lpstr>Презентация для первой младшей группы «Русская народная сказка «Репка»</vt:lpstr>
      <vt:lpstr>Посадил дед репку и говорит:  -Расти, расти репка, сладка! Расти, расти, репка, крепка!</vt:lpstr>
      <vt:lpstr>Выросла репка большая-пребольшая. Пошел дед репку рвать: тянет-потянет, вытянуть не может.</vt:lpstr>
      <vt:lpstr>Позвал дед бабку. Бабка за дедку, дедка за репку – тянут-потянут, вытянуть не могут.</vt:lpstr>
      <vt:lpstr>Позвала бабка внучку. Внучка за бабку, бабка за дедку, дедка за репку – тянут-потянут, вытянуть не могут.</vt:lpstr>
      <vt:lpstr>Позвала внучка Жучку. Жучка за внучку. Внучка за бабку. Бабка за дедку. Дедка за репку – тянут-потянут, вытянуть не могут.</vt:lpstr>
      <vt:lpstr>Позвала Жучка кошку. Кошка за Жучку, Жучка за внучку, внучка за бабку, бабка за дедку, дедка за репку – тянут-потянут, вытянуть не могут.</vt:lpstr>
      <vt:lpstr>Позвала кошка мышку. Мышка за кошку, кошка за Жучку, Жучка за внучку, внучка за бабку, бабка за дедку, дедка за репку – тянут-потянут</vt:lpstr>
      <vt:lpstr>И вытянули репку!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первой младшей группы «Русская народная сказка «Репка»</dc:title>
  <dc:creator>Дмитрий</dc:creator>
  <cp:lastModifiedBy>Agent 007</cp:lastModifiedBy>
  <cp:revision>8</cp:revision>
  <dcterms:created xsi:type="dcterms:W3CDTF">2019-10-04T10:54:21Z</dcterms:created>
  <dcterms:modified xsi:type="dcterms:W3CDTF">2019-10-04T16:45:57Z</dcterms:modified>
</cp:coreProperties>
</file>