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53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A131-4C88-461C-AFB5-24D74A8E276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7875-C320-4B2A-A7F3-1BA5172151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467544"/>
            <a:ext cx="5829300" cy="1960033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развитие познавательных способностей детей раннего возраста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2771800"/>
            <a:ext cx="5832648" cy="56769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72008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что ест?»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900" y="1187625"/>
            <a:ext cx="6172200" cy="6980594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закреплять знания детей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(что они едят) развивать мышление, внимание, память, воспитывать желание заботиться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словарь по теме (зернышки,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капуста, морковка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травка, молоко, кость, сыр, ягоды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способствовать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развитию воображения 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детей; формировать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способность детей к диалогической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речи; побуждать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включать движения рук по предмету в процессе знакомства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ним, развивать мелкую моторику (прицеплять прищепки).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плоскостной круг с 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зображением  того, что едят животные,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прищепки с прикреплёнными животными.</a:t>
            </a:r>
          </a:p>
          <a:p>
            <a:pPr lvl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Воспитатель предлагает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детям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«покормить»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животных. 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называет животное 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ищет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для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пищу,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прицепляет прищепку с животным к картинке с любимым его лакомством.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080" y="3203848"/>
            <a:ext cx="2160240" cy="14401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882" y="5004048"/>
            <a:ext cx="2880320" cy="295232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Пятиугольник 7"/>
          <p:cNvSpPr/>
          <p:nvPr/>
        </p:nvSpPr>
        <p:spPr>
          <a:xfrm>
            <a:off x="692696" y="5508104"/>
            <a:ext cx="2592288" cy="1224136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72008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живет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87624"/>
            <a:ext cx="6172200" cy="7704856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учить детей называть диких и домашних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животных, классифицировать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их, развивать речь, память,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внимание, воспитывать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любовь к природе. формировать умение детей соотносить изображение животных с его местом обитания,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пробуждать  положительные эмоции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желание помочь другому.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наборы плоскостных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«Домашние животные»,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Дикие животные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 изображение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леса,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воспитатель загадывает детям загадки о животных, дети их отгадывают, находят картинки животных, затем соотносят изображение животного с местом обитания.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2123728"/>
            <a:ext cx="2538164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5508104"/>
            <a:ext cx="4068217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Куб 5"/>
          <p:cNvSpPr/>
          <p:nvPr/>
        </p:nvSpPr>
        <p:spPr>
          <a:xfrm>
            <a:off x="4797152" y="4572000"/>
            <a:ext cx="1584176" cy="158417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648072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где растет?»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15616"/>
            <a:ext cx="6172200" cy="770485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расширять и уточнять представления детей об овощах и фруктах, развивать память, речь,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внимание, находить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модели овощей, фруктов и помещать на нужную модель сада или огорода.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вырезанные овощи и фрукты,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модель сада, огорода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на столе расставляет модели сада и огорода. Маленькие модели овощей и фруктов вперемешку кладет рядом с моделями сада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огорода. Воспитатель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предлагает детям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взять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один овощ или фрукт, назвать его, определить, где он растет и соответственно положить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огорода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сада.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20" y="2123728"/>
            <a:ext cx="2304256" cy="197333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992" y="2123728"/>
            <a:ext cx="2808312" cy="201622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952" y="6372200"/>
            <a:ext cx="3312368" cy="230425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6588224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20688" y="5796136"/>
            <a:ext cx="2160240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Варим компот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284984" y="5364088"/>
            <a:ext cx="2952328" cy="720080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864096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окошко для фигурки»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403648"/>
            <a:ext cx="6172200" cy="7560839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распознавать геометрические фигуры и называть их ( круг, квадрат, треугольник, овал). Учить  соотносить форму деталей с формой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отверстия. Развивать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мелкую моторику рук, цветовое восприятие, внимание.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Силуэты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фруктов, вырезанные из картона геометрические фигуры.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раскладывает на столе геометрические фигуры и раздаёт детям карточки с рельефными конторами. Воспитатель предлагает рассмотреть карточки и обвести пальчиками конторы окошек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Какая фигура подойдёт для твоего окошка?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872" y="2699792"/>
            <a:ext cx="2232248" cy="187220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840" y="6084168"/>
            <a:ext cx="4392488" cy="28083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Ромб 5"/>
          <p:cNvSpPr/>
          <p:nvPr/>
        </p:nvSpPr>
        <p:spPr>
          <a:xfrm>
            <a:off x="476672" y="6084168"/>
            <a:ext cx="1224136" cy="2448272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ИГ-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РА-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792088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Домики для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крышек»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7416823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Накапливать у детей цветовые впечатления, развивать  умения соотносить  и называть основные  цвета. Закреплять элементарные действия с предметами, развивать  мелкую  моторику  пальцев рук. Формировать эмоциональное отношение к играм.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Игровой материал: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Представлены плоскостные фигуры  с рамками для определённого цвета,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ним прилагаются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пластиковые крышки основных цветов.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 Воспитатель показывает ребенку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фигуры (в зависимости от тематики: игрушки, цветы, насекомые), рассказывает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это домики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крышек.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обращает внимание на то, что каждая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живет в домике своего цвета, и просит детей помочь найти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крышкам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домик.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Взялись цвета мы изучать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 и с чего же нам начать?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Есть чудо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крышечки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нас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Помогут нам они сейчас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в руки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крышечки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возьмём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дом по цвету им найдем.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5868144"/>
            <a:ext cx="2592288" cy="223224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984" y="4283968"/>
            <a:ext cx="3168352" cy="319747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9208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25" y="1332699"/>
            <a:ext cx="5110150" cy="35283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17" y="5222190"/>
            <a:ext cx="5215458" cy="36149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2008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«Бабочки»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43608"/>
            <a:ext cx="6172200" cy="7632847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>
            <a:normAutofit/>
          </a:bodyPr>
          <a:lstStyle/>
          <a:p>
            <a:pPr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Учить детей группировать предметы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цвету, по величине. Закреплять знания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       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понятиях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много - один, большой - маленький. Развивать мелкую моторику.</a:t>
            </a:r>
          </a:p>
          <a:p>
            <a:pPr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Бабочки разных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размеров и цветов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вырезанные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картона,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цветы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разных размеров и цветов.</a:t>
            </a:r>
          </a:p>
          <a:p>
            <a:pPr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Появились перед нами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Бабочки – красавицы.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Будем с ними мы  играть,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цветочки подбирать.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показывает детям бабочек 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говорит, что они прилетели к ним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гости.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Рассказывает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бабочки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хотят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посадили их на цветы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такого же цвета и соответствующего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размера.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предлагает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бабочкам. Вначале 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просит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каждого ребёнка выбрать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бабочку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цвета из предложенных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четырёх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этом предлагает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поочередно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 одному, то другому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малышу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цветок такого же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цвета как бабочка.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 игры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хвалит всех детей за то,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они помогли бабочкам найти свой цветок.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8" y="2123728"/>
            <a:ext cx="2808312" cy="210279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7294" y="5306640"/>
            <a:ext cx="2592288" cy="25922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33056" y="4355976"/>
            <a:ext cx="2160240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2008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«Яблонька»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115616"/>
            <a:ext cx="6172200" cy="7776863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сенсорного восприятия. 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чить пристегивать и отстегивать яблоки (груши, листочки), где ребенок закрепляет понятия «один», «много». 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мелкой моторики пальцев рук. 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Игровой материал: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Пособие представлено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виде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панно из фетра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изображенной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яблонькой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яблоньке пришиты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пуговицы, к которым пристёгиваются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яблочки, (груши, листочки).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предлагает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</a:p>
          <a:p>
            <a:pPr marL="36000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панно с изображенной на ней</a:t>
            </a:r>
          </a:p>
          <a:p>
            <a:pPr marL="36000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яблонькой, и из фетра сделанные яблочки (груши, листочки разных цветов), ребенку предлагается пристегнуть яблочки . Дети берут и пристёгивают яблочки (груши, листочки разных цветов) .</a:t>
            </a:r>
          </a:p>
          <a:p>
            <a:pPr marL="36000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с деревцем  играть, 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Разные листочки  прицеплять.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024" y="1907704"/>
            <a:ext cx="2664296" cy="16561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0968" y="5292080"/>
            <a:ext cx="2952328" cy="316835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872716" y="6012160"/>
            <a:ext cx="1728192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«Разложи яблочки в корзинки»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75656"/>
            <a:ext cx="6172200" cy="7416823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игры: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группировать предметы по величине. </a:t>
            </a:r>
          </a:p>
          <a:p>
            <a:pPr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Изготовленные из картона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корзинки разной величины,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изготовленные из картона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яблочки разной величины.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 Педагог вместе с детьми раскладывает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яблочки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группы: самые большие, большие,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маленькие.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Рассматривая размеры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яблок,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сравнивает, прикладывает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яблочко к яблочку. Предлагает разложить детям яблочки в корзинки соответствующей величины.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992" y="2123728"/>
            <a:ext cx="2808312" cy="16561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792" y="5508103"/>
            <a:ext cx="3744416" cy="32403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00808" y="5004048"/>
            <a:ext cx="3456384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79208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пару»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59632"/>
            <a:ext cx="6172200" cy="7560839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поисковых движений кисти руки,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дифференцировка поверхности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выполненной из разных материалов, осуществление действий по цветовому или осязательному сигналу,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внимания.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 парные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крышечки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различными поверхностями (бархат, фланель, наждак, фольга,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т. д.).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ребенку дается одна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крышечка,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должен найти пару.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776" y="5076056"/>
            <a:ext cx="4032448" cy="288032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276872" y="3347864"/>
            <a:ext cx="2448272" cy="108012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864096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пару»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59632"/>
            <a:ext cx="6172200" cy="748883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Научить сопоставлять предметы, выделять основные признаки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внимание, память, мышление, мелкую моторику рук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Закреплять понятия «разные», «одинаковые», «пара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сделанные из фетра парные носочки, варежки, цветочки с пуговками.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ребенку дается один предмет, он должен найти пару.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5970950"/>
            <a:ext cx="3672408" cy="25922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904" y="2267744"/>
            <a:ext cx="3816424" cy="216024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005064" y="4932040"/>
            <a:ext cx="2088232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224136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бельевыми прищепками.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75656"/>
            <a:ext cx="6172200" cy="734481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мелкую моторику, воображение. Расширять знания об окружающем мире, Упражнять детей в умении считать и отсчитывать, закреплять знания о цвете. Учить правильно брать и открывать прищепки, находить местоположение по цвету. Воспитывать эмоциональное отношение к результатам своего труда, усидчивость, терпение.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плоскостное изображение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солнце,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рыбка, репка,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другие), прищепки.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Педагог обращает внимание детей, что художник нарисовал предметы, но некоторые детали забыл прорисовать. Предложить детям помочь художнику и с помощью прищепок закончить изображение.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664" y="2699792"/>
            <a:ext cx="23316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8" y="4644008"/>
            <a:ext cx="2808312" cy="29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904" y="6372200"/>
            <a:ext cx="3816424" cy="23762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Улыбающееся лицо 7"/>
          <p:cNvSpPr/>
          <p:nvPr/>
        </p:nvSpPr>
        <p:spPr>
          <a:xfrm>
            <a:off x="4437112" y="4716016"/>
            <a:ext cx="1800200" cy="122413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245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ДИДАКТИЧЕСКИЕ ИГРЫ на развитие познавательных способностей детей раннего возраста</vt:lpstr>
      <vt:lpstr> «Домики для крышек» </vt:lpstr>
      <vt:lpstr>МЫ ИГРАЕМ</vt:lpstr>
      <vt:lpstr> «Бабочки» </vt:lpstr>
      <vt:lpstr> «Яблонька» </vt:lpstr>
      <vt:lpstr>«Разложи яблочки в корзинки»</vt:lpstr>
      <vt:lpstr>«Найди пару»</vt:lpstr>
      <vt:lpstr> «Найди пару» </vt:lpstr>
      <vt:lpstr> Игры с бельевыми прищепками. </vt:lpstr>
      <vt:lpstr>«Кто что ест?»</vt:lpstr>
      <vt:lpstr>Кто где живет?»</vt:lpstr>
      <vt:lpstr> «Что где растет?» </vt:lpstr>
      <vt:lpstr> «Найди окошко для фигурки»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на развитие познавательных способностей детей раннего возраста</dc:title>
  <dc:creator>Лена</dc:creator>
  <cp:lastModifiedBy>Agent 007</cp:lastModifiedBy>
  <cp:revision>26</cp:revision>
  <dcterms:created xsi:type="dcterms:W3CDTF">2018-12-09T08:53:11Z</dcterms:created>
  <dcterms:modified xsi:type="dcterms:W3CDTF">2019-09-11T19:32:14Z</dcterms:modified>
</cp:coreProperties>
</file>