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2" r:id="rId4"/>
    <p:sldId id="259" r:id="rId5"/>
    <p:sldId id="260" r:id="rId6"/>
    <p:sldId id="271" r:id="rId7"/>
    <p:sldId id="273" r:id="rId8"/>
    <p:sldId id="264" r:id="rId9"/>
    <p:sldId id="274" r:id="rId10"/>
    <p:sldId id="275" r:id="rId11"/>
    <p:sldId id="267" r:id="rId12"/>
    <p:sldId id="276" r:id="rId13"/>
    <p:sldId id="278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0" autoAdjust="0"/>
    <p:restoredTop sz="86380" autoAdjust="0"/>
  </p:normalViewPr>
  <p:slideViewPr>
    <p:cSldViewPr>
      <p:cViewPr varScale="1">
        <p:scale>
          <a:sx n="84" d="100"/>
          <a:sy n="84" d="100"/>
        </p:scale>
        <p:origin x="196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театр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93" y="0"/>
            <a:ext cx="91292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3660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785926"/>
            <a:ext cx="5929354" cy="10715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театральной деятельности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старшей группе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«Театр и дети»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3886200"/>
            <a:ext cx="2857520" cy="197169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Камышникова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Н.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МБДОУ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№ 36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28652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Голицыно 2019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86124"/>
            <a:ext cx="4857784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этап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4281518" cy="5429288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Просмотр детских спектаклей</a:t>
            </a:r>
          </a:p>
          <a:p>
            <a:pPr lvl="0"/>
            <a:r>
              <a:rPr lang="ru-RU" sz="1600" dirty="0" smtClean="0"/>
              <a:t>Оформление стенда рекомендации для родителей: </a:t>
            </a:r>
            <a:r>
              <a:rPr lang="ru-RU" sz="1600" b="1" i="1" dirty="0" smtClean="0"/>
              <a:t>«Театр в жизни ребенка»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b="1" i="1" dirty="0" smtClean="0"/>
              <a:t>        «Играйте вместе с детьми»</a:t>
            </a:r>
            <a:r>
              <a:rPr lang="ru-RU" sz="1600" dirty="0" smtClean="0"/>
              <a:t>; </a:t>
            </a:r>
            <a:r>
              <a:rPr lang="ru-RU" sz="1600" b="1" i="1" dirty="0" smtClean="0"/>
              <a:t>«Роль художественной литературы в развитии речи детей»</a:t>
            </a:r>
            <a:endParaRPr lang="ru-RU" sz="1600" dirty="0" smtClean="0"/>
          </a:p>
          <a:p>
            <a:pPr lvl="0"/>
            <a:r>
              <a:rPr lang="ru-RU" sz="1600" dirty="0" smtClean="0"/>
              <a:t>Сюжетно-ролевые игры с детьми</a:t>
            </a:r>
          </a:p>
          <a:p>
            <a:pPr lvl="0"/>
            <a:r>
              <a:rPr lang="ru-RU" sz="1600" dirty="0" smtClean="0"/>
              <a:t>Пальчиковый театр</a:t>
            </a:r>
          </a:p>
          <a:p>
            <a:pPr lvl="0"/>
            <a:r>
              <a:rPr lang="ru-RU" sz="1600" dirty="0" smtClean="0"/>
              <a:t>Игры на выражение эмоций </a:t>
            </a:r>
          </a:p>
          <a:p>
            <a:pPr lvl="0"/>
            <a:r>
              <a:rPr lang="ru-RU" sz="1600" dirty="0" smtClean="0"/>
              <a:t>Чтение народных сказок</a:t>
            </a:r>
          </a:p>
          <a:p>
            <a:pPr lvl="0"/>
            <a:r>
              <a:rPr lang="ru-RU" sz="1600" dirty="0" smtClean="0"/>
              <a:t>Игры на развитие мимики</a:t>
            </a:r>
          </a:p>
          <a:p>
            <a:pPr lvl="0"/>
            <a:r>
              <a:rPr lang="ru-RU" sz="1600" dirty="0" smtClean="0"/>
              <a:t>Просмотр слайдов о театрах</a:t>
            </a:r>
          </a:p>
          <a:p>
            <a:pPr lvl="0"/>
            <a:r>
              <a:rPr lang="ru-RU" sz="1600" dirty="0" smtClean="0"/>
              <a:t>Инсценировки и театрализации на тему «Сказки» </a:t>
            </a:r>
          </a:p>
          <a:p>
            <a:pPr lvl="0"/>
            <a:r>
              <a:rPr lang="ru-RU" sz="1600" dirty="0" smtClean="0"/>
              <a:t>Разучивание и инсценировка стихотворений</a:t>
            </a:r>
          </a:p>
          <a:p>
            <a:pPr lvl="0"/>
            <a:r>
              <a:rPr lang="ru-RU" sz="1600" dirty="0" smtClean="0"/>
              <a:t>Дыхательная , артикуляционная и пальчиковая гимнастика</a:t>
            </a:r>
          </a:p>
          <a:p>
            <a:pPr lvl="0"/>
            <a:r>
              <a:rPr lang="ru-RU" sz="1600" dirty="0" smtClean="0"/>
              <a:t>Упражнения на развитие мелкой моторики.</a:t>
            </a:r>
            <a:endParaRPr lang="ru-RU" sz="1600" dirty="0"/>
          </a:p>
        </p:txBody>
      </p:sp>
      <p:pic>
        <p:nvPicPr>
          <p:cNvPr id="5" name="Содержимое 4" descr="IMG_20190407_201848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1812716"/>
            <a:ext cx="4500594" cy="337544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endParaRPr lang="ru-RU" sz="40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933588" cy="542928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проекта.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результатов работы.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реализации проекта: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детей более развита (обогащен словарь, сформировано умение строить предложения, произношение более правильное и четкое) 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Детьми освоены первичные навыки в области театрального искусства: использование мимики, жестов, голоса,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кукловождение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 проявляют устойчивый интерес к музыкально-театральному искусству.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Они овладели необходимыми элементарными знаниями, умениями и навыками юного актера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Родители и дети познакомились с историей театра, его видами, способами изготовления и обыгрывания.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Возросло желание родителей заниматься театральной деятельностью дома с детьми, посещать театр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Многие родители приобрели и изготовили для домашнего использования театры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Увлечённое использование театрального центра детьми в группе в самостоятельной деятельности и хорошие показатели «актёрского мастерства» для детей 5-6 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19736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детей: - активизация желания и умения самостоятельно творить, переживая радость творчества.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родителей: - проявление творческих способностей в разных областях; – установление партнёрских отношений с ребёнком.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педагогов: - повышение профессионального мастерства, самообразование.</a:t>
            </a:r>
          </a:p>
          <a:p>
            <a:endParaRPr lang="ru-RU" dirty="0"/>
          </a:p>
        </p:txBody>
      </p:sp>
      <p:pic>
        <p:nvPicPr>
          <p:cNvPr id="5" name="Содержимое 4" descr="IMG_20190407_181647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2214555"/>
            <a:ext cx="4500594" cy="350046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28641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театральной деятельности ребенок раскрепощается, передает свои творческие замыслы, получает удовлетворение от деятельности.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Театрализованная деятельность способствует раскрытию личности ребенка, его индивидуальности, творческого потенциала.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ребенка появляется возможность выразить свои чувства, переживания, эмоции, разрешить свои внутренние конфликты.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Реализация проекта позволила сделать жизнь детей интересной и содержательной, наполненной яркими впечатлениями, интересными делами, радостью творчества.</a:t>
            </a:r>
          </a:p>
        </p:txBody>
      </p:sp>
      <p:pic>
        <p:nvPicPr>
          <p:cNvPr id="5" name="Содержимое 4" descr="Lenovo_A1000_IMG_20181023_175915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562" y="1428736"/>
            <a:ext cx="4429156" cy="457203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71462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357322"/>
          </a:xfrm>
        </p:spPr>
        <p:txBody>
          <a:bodyPr>
            <a:noAutofit/>
          </a:bodyPr>
          <a:lstStyle/>
          <a:p>
            <a:r>
              <a:rPr lang="ru-RU" sz="2000" i="1" kern="1800" dirty="0" smtClean="0">
                <a:solidFill>
                  <a:schemeClr val="accent6"/>
                </a:solidFill>
                <a:effectLst/>
                <a:latin typeface="Times New Roman CYR"/>
                <a:ea typeface="Times New Roman"/>
                <a:cs typeface="Times New Roman"/>
              </a:rPr>
              <a:t>Продолжительность проекта</a:t>
            </a:r>
            <a:r>
              <a:rPr lang="ru-RU" sz="2000" kern="1800" dirty="0" smtClean="0">
                <a:solidFill>
                  <a:schemeClr val="accent6"/>
                </a:solidFill>
                <a:effectLst/>
                <a:latin typeface="Times New Roman CYR"/>
                <a:ea typeface="Times New Roman"/>
                <a:cs typeface="Times New Roman"/>
              </a:rPr>
              <a:t>:</a:t>
            </a:r>
            <a:r>
              <a:rPr lang="ru-RU" sz="2000" kern="1800" dirty="0" smtClean="0">
                <a:solidFill>
                  <a:schemeClr val="tx1"/>
                </a:solidFill>
                <a:effectLst/>
                <a:latin typeface="Times New Roman CYR"/>
                <a:ea typeface="Times New Roman"/>
                <a:cs typeface="Times New Roman"/>
              </a:rPr>
              <a:t> с 18.02.2019г. по </a:t>
            </a:r>
            <a:r>
              <a:rPr lang="ru-RU" sz="2000" kern="1800" dirty="0" smtClean="0">
                <a:latin typeface="Times New Roman CYR"/>
                <a:ea typeface="Times New Roman"/>
                <a:cs typeface="Times New Roman"/>
              </a:rPr>
              <a:t>31</a:t>
            </a:r>
            <a:r>
              <a:rPr lang="ru-RU" sz="2000" kern="1800" dirty="0" smtClean="0">
                <a:solidFill>
                  <a:schemeClr val="tx1"/>
                </a:solidFill>
                <a:effectLst/>
                <a:latin typeface="Times New Roman CYR"/>
                <a:ea typeface="Times New Roman"/>
                <a:cs typeface="Times New Roman"/>
              </a:rPr>
              <a:t>.05.2019г.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2000" i="1" kern="1800" dirty="0" smtClean="0">
                <a:solidFill>
                  <a:schemeClr val="accent6"/>
                </a:solidFill>
                <a:effectLst/>
                <a:latin typeface="Times New Roman CYR"/>
                <a:ea typeface="Times New Roman"/>
                <a:cs typeface="Times New Roman"/>
              </a:rPr>
              <a:t>Тип проекта: </a:t>
            </a:r>
            <a:r>
              <a:rPr lang="ru-RU" sz="2000" kern="1800" dirty="0" smtClean="0">
                <a:solidFill>
                  <a:schemeClr val="tx1"/>
                </a:solidFill>
                <a:effectLst/>
                <a:latin typeface="Times New Roman CYR"/>
                <a:ea typeface="Times New Roman"/>
                <a:cs typeface="Times New Roman"/>
              </a:rPr>
              <a:t>информационно-творческий, познавательно - игровой.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2000" i="1" kern="1800" dirty="0" smtClean="0">
                <a:solidFill>
                  <a:schemeClr val="accent6"/>
                </a:solidFill>
                <a:effectLst/>
                <a:latin typeface="Times New Roman CYR"/>
                <a:ea typeface="Times New Roman"/>
                <a:cs typeface="Times New Roman"/>
              </a:rPr>
              <a:t>Участники проекта: </a:t>
            </a:r>
            <a:r>
              <a:rPr lang="ru-RU" sz="2000" kern="1800" dirty="0" smtClean="0">
                <a:solidFill>
                  <a:schemeClr val="tx1"/>
                </a:solidFill>
                <a:effectLst/>
                <a:latin typeface="Times New Roman CYR"/>
                <a:ea typeface="Times New Roman"/>
                <a:cs typeface="Times New Roman"/>
              </a:rPr>
              <a:t>воспитатели, дети, родители.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2000" i="1" kern="1800" dirty="0" smtClean="0">
                <a:solidFill>
                  <a:schemeClr val="accent6"/>
                </a:solidFill>
                <a:effectLst/>
                <a:latin typeface="Times New Roman CYR"/>
                <a:ea typeface="Times New Roman"/>
                <a:cs typeface="Times New Roman"/>
              </a:rPr>
              <a:t>Возраст детей:  </a:t>
            </a:r>
            <a:r>
              <a:rPr lang="ru-RU" sz="2000" i="1" kern="1800" dirty="0" smtClean="0">
                <a:solidFill>
                  <a:schemeClr val="tx1"/>
                </a:solidFill>
                <a:effectLst/>
                <a:latin typeface="Times New Roman CYR"/>
                <a:ea typeface="Times New Roman"/>
                <a:cs typeface="Times New Roman"/>
              </a:rPr>
              <a:t>5</a:t>
            </a:r>
            <a:r>
              <a:rPr lang="ru-RU" sz="2000" kern="1800" dirty="0" smtClean="0">
                <a:solidFill>
                  <a:schemeClr val="tx1"/>
                </a:solidFill>
                <a:effectLst/>
                <a:latin typeface="Times New Roman CYR"/>
                <a:ea typeface="Times New Roman"/>
                <a:cs typeface="Times New Roman"/>
              </a:rPr>
              <a:t>-6  лет, старшая группа.</a:t>
            </a:r>
            <a:endParaRPr lang="ru-RU" sz="2000" dirty="0"/>
          </a:p>
        </p:txBody>
      </p:sp>
      <p:pic>
        <p:nvPicPr>
          <p:cNvPr id="5" name="Содержимое 4" descr="IMG_20190331_20554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8794" y="2500306"/>
            <a:ext cx="5429288" cy="41277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театрализованной деятельности дети знакомятся с окружающим миром во всем его многообразии через образы, краски, звуки, а поставленные вопросы заставляют детей думать, анализировать, делать выводы и обобщения.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игры, слушанья, просмотра произведений активизируется словарь ребенка, совершенствуется звуковая культура речи и ее интонационный строй, проявляется творчество ребенка, накапливается опыт разнообразных переживаний. Артистические способности детей развиваются от выступления к выступлению.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Театрализованная деятельность способствует гармоничному развитию дошкольников. Их жизнь в детском саду становится интереснее, содержательнее, наполненной яркими впечатлениями, радостью творчества.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1.Расширять представления детей о театре, его видах, атрибутах, костюмах, декорациях, о людях которые работают в театре, об актёрах; показать значимость и необходимость каждой профессии в театре.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2. Вызвать у детей интерес к театру, желание участвовать в театральной деятельности;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3.Содействовать развитию творческой активности детей, эмоциональности и выразительности в речи и движениях.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4.Создавать условия для организации совместной театральной деятельности детей и взрослых, направленные на сближения детей, родителей и педагогов ДОУ.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5. Формировать в ДОУ художественно-эстетическую творчески развивающую предметную среду.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6. Учить детей налаживать и регулировать контакты в совместной и самостоятельной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Пробуждать интерес к театру у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Развивать эмоциональность и выразительность речи у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Создавать условия для передачи детьми своих эмоций, чувств, желаний и взглядов, как в обычном разговоре, так и публично. Привить детям первичные навыки в области театрального искусства (использование мимики, жестов, голоса,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кукловождения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Знакомить детей с многообразием окружающего мира через образы, краски, звуки, музыку.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Развивать артистические способности детей через театрализованную игру.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Пробудить интерес детей и родителей к театру. Заинтересовать родителей в приобретении, изготовлении разных видов театра и дать сведения о способах обыгрывания дома с детьми.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Дать сведения родителям о способах обыгрывания дома с детьми.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90778" cy="22145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Методы и приёмы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творческая деятельность (игровое творчество, песенное,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танцевальное, импровизация на детских музыкальных инструментах);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игры-драматизации;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по дикции;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игры-превращения;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на развитие мимики, детской пластики элементы искусства пантомимы;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театральные этюды;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чтение и обыгрывание сказок.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pic>
        <p:nvPicPr>
          <p:cNvPr id="5" name="Содержимое 4" descr="IMG_20190331_212117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920" y="2571744"/>
            <a:ext cx="4048518" cy="4071966"/>
          </a:xfrm>
        </p:spPr>
      </p:pic>
      <p:pic>
        <p:nvPicPr>
          <p:cNvPr id="6" name="Содержимое 5" descr="IMG_20190331_212735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571744"/>
            <a:ext cx="4286280" cy="407196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разнообразных средств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14554"/>
            <a:ext cx="4038600" cy="3911609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театральные уголки в группах,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разнообразные виды театров,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костюмы,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декорации,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детские музыкальные инструменты,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наглядные иллюстрации сказок.</a:t>
            </a:r>
          </a:p>
          <a:p>
            <a:endParaRPr lang="ru-RU" dirty="0"/>
          </a:p>
        </p:txBody>
      </p:sp>
      <p:pic>
        <p:nvPicPr>
          <p:cNvPr id="5" name="Содержимое 4" descr="IMG_20190407_202043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2214554"/>
            <a:ext cx="4471990" cy="378621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26721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детей: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Повышенный интерес к театру и театрализованным играм.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После просмотра спектакля должны уметь оценить игру актёра (актёров, используемые средства художественной выразительности и элементы художественного оформления постановки).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Иметь в творческом опыте несколько ролей, сыгранных в спектаклях в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детском саду и домашнем театре; оформлять свой спектакль, используя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самые разнообразные материалы (атрибуты, подручный материал, поделки).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родителей: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Получение консультаций по вопросам театрализованной деятельности для детей старшего дошкольного возраста.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Укрепление связей между детским садом и семьёй.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воспитателей: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Повышение знаний в театрализованной деятельности с использованием художественной литературы для детей дошкольного возраста.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Улучшение отношений между детьми.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Укрепление связи с родителями.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071546"/>
            <a:ext cx="4210080" cy="5500726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Чтение художественной  литературы с детьми.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Беседы с детьми.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Составление плана работы.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рекомендаций для родителей.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Совместное создание педагогом с родителями и детьми театрального уголка в группе: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пальчиковый театр;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настольный театр;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кукольный театр;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ложковый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театр.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картотек театрализованных игр, пальчиковых игр, артикуляционной гимнастики,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физминуток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Подготовка планов-конспектов театрализованной деятельности и театрализованных игр, спектаклей, сюжетно-ролевых игр, занятий с элементами театрализации.</a:t>
            </a:r>
          </a:p>
          <a:p>
            <a:endParaRPr lang="ru-RU" sz="1800" dirty="0"/>
          </a:p>
        </p:txBody>
      </p:sp>
      <p:pic>
        <p:nvPicPr>
          <p:cNvPr id="5" name="Содержимое 4" descr="IMG_20190331_212117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7391" y="1600200"/>
            <a:ext cx="396021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. Театраль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Шаблон. Театральный</Template>
  <TotalTime>128</TotalTime>
  <Words>771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Times New Roman CYR</vt:lpstr>
      <vt:lpstr>Шаблон. Театральный</vt:lpstr>
      <vt:lpstr>Проект  по театральной деятельности  в старшей группе «Театр и дети»</vt:lpstr>
      <vt:lpstr>Продолжительность проекта: с 18.02.2019г. по 31.05.2019г. Тип проекта: информационно-творческий, познавательно - игровой. Участники проекта: воспитатели, дети, родители. Возраст детей:  5-6  лет, старшая группа.</vt:lpstr>
      <vt:lpstr> Актуальность проекта</vt:lpstr>
      <vt:lpstr>Цель проекта</vt:lpstr>
      <vt:lpstr>Задачи проекта</vt:lpstr>
      <vt:lpstr>Методы и приёмы - творческая деятельность (игровое творчество, песенное,  танцевальное, импровизация на детских музыкальных инструментах);  - игры-драматизации; - упражнения по дикции; - игры-превращения;  - упражнения на развитие мимики, детской пластики элементы искусства пантомимы; - театральные этюды; - чтение и обыгрывание сказок.  </vt:lpstr>
      <vt:lpstr>Использование разнообразных средств</vt:lpstr>
      <vt:lpstr>Ожидаемый результат</vt:lpstr>
      <vt:lpstr>Подготовительный этап</vt:lpstr>
      <vt:lpstr>Основной этап</vt:lpstr>
      <vt:lpstr>Заключительный этап</vt:lpstr>
      <vt:lpstr>Практическая значимость проекта</vt:lpstr>
      <vt:lpstr>Вывод</vt:lpstr>
      <vt:lpstr>Спасибо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по театральной деятельности  в старшей группе «Театр и дети»</dc:title>
  <dc:creator>Любовь Камышникова</dc:creator>
  <cp:lastModifiedBy>Agent 007</cp:lastModifiedBy>
  <cp:revision>7</cp:revision>
  <dcterms:created xsi:type="dcterms:W3CDTF">2019-03-25T18:21:31Z</dcterms:created>
  <dcterms:modified xsi:type="dcterms:W3CDTF">2019-06-10T07:12:10Z</dcterms:modified>
</cp:coreProperties>
</file>