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62" r:id="rId3"/>
    <p:sldId id="265" r:id="rId4"/>
    <p:sldId id="268" r:id="rId5"/>
    <p:sldId id="259" r:id="rId6"/>
    <p:sldId id="269" r:id="rId7"/>
    <p:sldId id="266" r:id="rId8"/>
    <p:sldId id="264" r:id="rId9"/>
    <p:sldId id="284" r:id="rId10"/>
    <p:sldId id="270" r:id="rId11"/>
    <p:sldId id="285" r:id="rId12"/>
    <p:sldId id="277" r:id="rId13"/>
    <p:sldId id="286" r:id="rId14"/>
    <p:sldId id="272" r:id="rId15"/>
    <p:sldId id="287" r:id="rId16"/>
    <p:sldId id="271" r:id="rId17"/>
    <p:sldId id="294" r:id="rId18"/>
    <p:sldId id="290" r:id="rId19"/>
    <p:sldId id="273" r:id="rId20"/>
    <p:sldId id="282" r:id="rId21"/>
    <p:sldId id="278" r:id="rId22"/>
    <p:sldId id="288" r:id="rId23"/>
    <p:sldId id="291" r:id="rId24"/>
    <p:sldId id="292" r:id="rId25"/>
    <p:sldId id="296" r:id="rId26"/>
    <p:sldId id="280" r:id="rId27"/>
    <p:sldId id="293" r:id="rId28"/>
    <p:sldId id="274" r:id="rId29"/>
    <p:sldId id="295" r:id="rId30"/>
    <p:sldId id="283" r:id="rId31"/>
    <p:sldId id="279" r:id="rId3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0" autoAdjust="0"/>
  </p:normalViewPr>
  <p:slideViewPr>
    <p:cSldViewPr>
      <p:cViewPr varScale="1">
        <p:scale>
          <a:sx n="49" d="100"/>
          <a:sy n="49" d="100"/>
        </p:scale>
        <p:origin x="145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F918-0890-43B3-9A5B-F7A98D99451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6AA5-465F-4EF7-929D-1E99CA4B7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2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06AA5-465F-4EF7-929D-1E99CA4B73E4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4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1800" y="293638"/>
            <a:ext cx="60486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alt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en-US" alt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ЛАДА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Г.НОВЫЙ УРЕНГОЙ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500306"/>
            <a:ext cx="601215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Сюжетно-ролевая игра «Улицы моего города» в средней группе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785926"/>
            <a:ext cx="3251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78645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подготовила</a:t>
            </a:r>
          </a:p>
          <a:p>
            <a:pPr marL="342900" indent="-342900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САЙФИНА ЛУИЗА АНИСОВНА</a:t>
            </a:r>
          </a:p>
          <a:p>
            <a:pPr marL="342900" indent="-342900"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204" y="265309"/>
            <a:ext cx="7188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Беседа с Инспектором ДПС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3029354"/>
            <a:ext cx="2030070" cy="38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268760"/>
            <a:ext cx="7488832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7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9204" y="265309"/>
            <a:ext cx="7188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Беседа с Инспектором ДПС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3029354"/>
            <a:ext cx="2030070" cy="382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08" y="1162208"/>
            <a:ext cx="4709094" cy="2664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933056"/>
            <a:ext cx="4680520" cy="2780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911640"/>
            <a:ext cx="2880320" cy="3165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90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1980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игровая деятельность </a:t>
            </a:r>
            <a:endParaRPr lang="ru-RU" sz="28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94" y="5030076"/>
            <a:ext cx="1860701" cy="178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4941168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24743"/>
            <a:ext cx="8202017" cy="569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6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1980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Самостоятельная игровая   </a:t>
            </a:r>
            <a:r>
              <a:rPr lang="ru-RU" sz="36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3600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94" y="5030076"/>
            <a:ext cx="1860701" cy="178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04248" y="4941168"/>
            <a:ext cx="186531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980728"/>
            <a:ext cx="4248472" cy="4236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405" y="980728"/>
            <a:ext cx="4525685" cy="423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1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DCIM\100PHOTO\SAM_2870.JPG"/>
          <p:cNvPicPr>
            <a:picLocks noChangeAspect="1" noChangeArrowheads="1"/>
          </p:cNvPicPr>
          <p:nvPr/>
        </p:nvPicPr>
        <p:blipFill>
          <a:blip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/>
          <a:stretch>
            <a:fillRect/>
          </a:stretch>
        </p:blipFill>
        <p:spPr bwMode="auto">
          <a:xfrm>
            <a:off x="0" y="3500438"/>
            <a:ext cx="4347382" cy="3158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DCIM\100PHOTO\SAM_2854.JPG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7" b="17017"/>
          <a:stretch/>
        </p:blipFill>
        <p:spPr bwMode="auto">
          <a:xfrm>
            <a:off x="178153" y="785794"/>
            <a:ext cx="4500821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DCIM\100PHOTO\SAM_2865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/>
          <a:stretch/>
        </p:blipFill>
        <p:spPr bwMode="auto">
          <a:xfrm>
            <a:off x="4500562" y="3429000"/>
            <a:ext cx="4474404" cy="3158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664" y="23180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ПДД во всех образовательных  областях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980728"/>
            <a:ext cx="4873476" cy="381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94" y="4653136"/>
            <a:ext cx="3522850" cy="216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076" y="2365615"/>
            <a:ext cx="3168352" cy="21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DCIM\100PHOTO\SAM_2870.JPG"/>
          <p:cNvPicPr>
            <a:picLocks noChangeAspect="1" noChangeArrowheads="1"/>
          </p:cNvPicPr>
          <p:nvPr/>
        </p:nvPicPr>
        <p:blipFill>
          <a:blip cstate="print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"/>
          <a:stretch>
            <a:fillRect/>
          </a:stretch>
        </p:blipFill>
        <p:spPr bwMode="auto">
          <a:xfrm>
            <a:off x="0" y="3500438"/>
            <a:ext cx="4347382" cy="3158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DCIM\100PHOTO\SAM_2854.JPG"/>
          <p:cNvPicPr>
            <a:picLocks noChangeAspect="1" noChangeArrowheads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7" b="17017"/>
          <a:stretch/>
        </p:blipFill>
        <p:spPr bwMode="auto">
          <a:xfrm>
            <a:off x="178153" y="785794"/>
            <a:ext cx="4500821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DCIM\100PHOTO\SAM_2865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/>
          <a:stretch/>
        </p:blipFill>
        <p:spPr bwMode="auto">
          <a:xfrm>
            <a:off x="4500562" y="3429000"/>
            <a:ext cx="4474404" cy="3158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47664" y="231804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ПДД во всех образовательных  областях</a:t>
            </a:r>
            <a:endParaRPr lang="ru-RU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94" y="4653136"/>
            <a:ext cx="3522850" cy="216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857250"/>
            <a:ext cx="3168352" cy="21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3468"/>
            <a:ext cx="4211960" cy="3527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974" y="3214686"/>
            <a:ext cx="4262456" cy="344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20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:\DCIM\100PHOTO\SAM_2858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350043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3504" y="2143116"/>
            <a:ext cx="3571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55" y="2198879"/>
            <a:ext cx="4378031" cy="465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1" y="2143116"/>
            <a:ext cx="4476749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3" y="26064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Рассматривание</a:t>
            </a:r>
          </a:p>
          <a:p>
            <a:pPr lvl="0" algn="ctr"/>
            <a:r>
              <a:rPr lang="ru-RU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иллюстраций по ПДД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9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43504" y="2143116"/>
            <a:ext cx="3571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7648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Просмотр видеофильмов на тему ПДД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343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931" y="908720"/>
            <a:ext cx="7320136" cy="47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:\DCIM\100PHOTO\SAM_2858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3500438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3504" y="2143116"/>
            <a:ext cx="3571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3" y="26064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 на тему: </a:t>
            </a:r>
          </a:p>
          <a:p>
            <a:pPr lvl="0" algn="ctr"/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«Азбука пешехода»</a:t>
            </a:r>
            <a:endParaRPr lang="ru-RU" sz="40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2143116"/>
            <a:ext cx="4176464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18864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Изучение правил дорожного  движения через подвижную игру « Воробышки и автомобиль» 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142747"/>
            <a:ext cx="406794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3789040"/>
            <a:ext cx="612068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37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95936" y="2055038"/>
            <a:ext cx="3131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08" y="714356"/>
            <a:ext cx="70008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Одна спасённая детская жизнь – несколько поколений в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будущем. Значит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есть ради чего жить, учить, воспитывать.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17544" y="1556792"/>
            <a:ext cx="721217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      </a:t>
            </a: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 посвящён актуальной проблеме – обучению детей дошкольного возраста правилам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дорожного движения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Актуальность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проблемы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профилактики детского дорожно-транспортного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травматизма  обусловлена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ростом дорожно-транспортных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происшестви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й.</a:t>
            </a:r>
            <a:r>
              <a:rPr lang="ru-RU" sz="1600" dirty="0" smtClean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которых гибнут и получают травмы не только взрослые, но и подрастающее поколение - дети.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3500438"/>
            <a:ext cx="1685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</a:t>
            </a:r>
            <a:r>
              <a:rPr lang="ru-RU" sz="24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потеза: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14612" y="3929066"/>
            <a:ext cx="617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Именно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дошкольном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закладывается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фундамент жизненных ориентировок в окружающем, и всё, что ребёнок усвоит в детском саду, прочно останется у него навсегда. Поэтому основная задача - обучить детей дорожной грамоте, привить навыки безопасного поведения на дороге  реализуется через активную деятельность всех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участников проекта.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DCIM\100PHOTO\SAM_2763.JPG"/>
          <p:cNvPicPr>
            <a:picLocks noChangeAspect="1" noChangeArrowheads="1"/>
          </p:cNvPicPr>
          <p:nvPr/>
        </p:nvPicPr>
        <p:blipFill rotWithShape="1"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r="-1"/>
          <a:stretch/>
        </p:blipFill>
        <p:spPr bwMode="auto">
          <a:xfrm>
            <a:off x="586854" y="3000372"/>
            <a:ext cx="4129162" cy="339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2866" y="116632"/>
            <a:ext cx="7065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Изготовление макета дороги и игры с ним</a:t>
            </a:r>
            <a:endParaRPr lang="ru-RU" sz="2800" b="1" u="sng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857250"/>
            <a:ext cx="8496944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ФИЛЬ\Рабочий стол\садик\100_3173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57430"/>
            <a:ext cx="4571303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РОФИЛЬ\Рабочий стол\садик\100_3177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1" y="2357430"/>
            <a:ext cx="4571299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57250"/>
            <a:ext cx="4463798" cy="5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857250"/>
            <a:ext cx="4320480" cy="514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7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ОФИЛЬ\Рабочий стол\садик\100_3177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1" y="2357430"/>
            <a:ext cx="4571299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2656"/>
            <a:ext cx="50040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3356992"/>
            <a:ext cx="7128792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804" y="613792"/>
            <a:ext cx="38957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ОФИЛЬ\Рабочий стол\садик\100_3177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1" y="2357430"/>
            <a:ext cx="4571299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29" y="2376159"/>
            <a:ext cx="3895725" cy="2743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0671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атрибутов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сюжетно-ролевой игры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1000"/>
            <a:ext cx="5508104" cy="474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181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ОФИЛЬ\Рабочий стол\садик\100_3177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1" y="2357430"/>
            <a:ext cx="4571299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729" y="2376159"/>
            <a:ext cx="3895725" cy="2743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69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ПРОФИЛЬ\Рабочий стол\садик\100_3177.JPG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01" y="2357430"/>
            <a:ext cx="4571299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176464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16632"/>
            <a:ext cx="4320480" cy="65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536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приемной</a:t>
            </a:r>
            <a:endParaRPr lang="ru-RU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268760"/>
            <a:ext cx="8856984" cy="5589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981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8336"/>
            <a:ext cx="3816424" cy="62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38336"/>
            <a:ext cx="3600400" cy="6215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31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177222"/>
            <a:ext cx="2917898" cy="268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http://otrisovki.ucoz.ua/_pu/1/80839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3295" y="260648"/>
            <a:ext cx="5727137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379" y="3645024"/>
            <a:ext cx="5508104" cy="34489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06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49271"/>
            <a:ext cx="2917898" cy="268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7" descr="http://otrisovki.ucoz.ua/_pu/1/808391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792087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памяток для родителей</a:t>
            </a:r>
            <a:endParaRPr lang="ru-RU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30" y="1412776"/>
            <a:ext cx="4139952" cy="27363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573016"/>
            <a:ext cx="4320481" cy="2571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58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180293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212108"/>
            <a:ext cx="82809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навыков безопасного поведения детей на дорогах. </a:t>
            </a:r>
          </a:p>
          <a:p>
            <a:r>
              <a:rPr lang="ru-RU" sz="24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Расширять представления детей об окружающей дорожной среде и правилах дорожного поведения.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Развивать способность практически применять полученные знания в дорожно-транспортной среде.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Формировать культуру поведения в условиях дорожного движения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Формировать у детей самооценку, самоконтроль и самоорганизацию в сфере дорожного движения.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Уточнить и закрепить знания о различных видах транспорта.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Развивать творческие способности у детей.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Активизировать совместную деятельность родителей и детей.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410" y="3110662"/>
            <a:ext cx="6447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Нужно только подрасти, 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Чтобы все самим пройти,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Год за годом, знак за знаком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 – счастливого пути!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950095"/>
            <a:ext cx="2791783" cy="169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74984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в результате проведенной работы по ПДД дети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средней группы стали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грамотными, дисциплинированными пешеходами, участниками дорожного движения. У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навыки безопасного поведения на дорогах. Они научатся применять полученные знания на практике и будут вести себя адекватно в любой дорожной ситуации, снизится процент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ДТП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участием детей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269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285992"/>
            <a:ext cx="81698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54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57158" y="642918"/>
            <a:ext cx="34559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</a:p>
          <a:p>
            <a:pPr algn="ctr" eaLnBrk="1" hangingPunct="1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краткосрочный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4786314" y="714356"/>
            <a:ext cx="36718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  проекта:</a:t>
            </a:r>
          </a:p>
          <a:p>
            <a:pPr algn="ctr" eaLnBrk="1" hangingPunct="1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познавательно – творческий</a:t>
            </a:r>
            <a:endParaRPr lang="ru-RU" sz="2000" i="1" dirty="0"/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214414" y="2500306"/>
            <a:ext cx="67151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b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дети средней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группы;  родители воспитанников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              воспитатель группы 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3071802" y="4000504"/>
            <a:ext cx="27003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 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ctr" eaLnBrk="1" hangingPunct="1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САЙФИНА ЛУИЗА АНИСОВНА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8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51736" y="1700808"/>
            <a:ext cx="6989563" cy="526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236" y="1803625"/>
            <a:ext cx="6716416" cy="5056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785794"/>
            <a:ext cx="60282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 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Сформируются  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соответствии с возрастом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элементарные знания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теме «Правила Дорожного Движения»: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2.Разовьются навыки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культуры поведения на улице и в общественном транспорте;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Обогатится предметно-развивающая  среда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ПДД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группе;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внедрена  проектная  деятельность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практику работы группы;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Повысится  заинтересованность родителей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проблеме обучения детей дорожной грамоте, и безопасному поведению на дороге;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Активизируется  совместная деятельность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детского сада и семьи в вопросах безопасности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611188" y="522922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        </a:t>
            </a: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85750" y="1285875"/>
            <a:ext cx="2714625" cy="571500"/>
          </a:xfrm>
          <a:prstGeom prst="rightArrowCallou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темы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1071563" y="1928813"/>
            <a:ext cx="142875" cy="500062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285750" y="2500313"/>
            <a:ext cx="2714625" cy="571500"/>
          </a:xfrm>
          <a:prstGeom prst="rightArrowCallou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85750" y="3786188"/>
            <a:ext cx="2714625" cy="571500"/>
          </a:xfrm>
          <a:prstGeom prst="rightArrowCallou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071563" y="3214688"/>
            <a:ext cx="142875" cy="50006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50" y="5000625"/>
            <a:ext cx="1857375" cy="5715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Завершение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071563" y="4429125"/>
            <a:ext cx="142875" cy="500063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>
            <a:off x="2143125" y="4929188"/>
            <a:ext cx="5357813" cy="642937"/>
          </a:xfrm>
          <a:prstGeom prst="bentUp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88" y="1071563"/>
            <a:ext cx="4643437" cy="35718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работы педагога с детьми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4688" y="1714500"/>
            <a:ext cx="4643437" cy="35718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педагога с родителями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3143240" y="2571744"/>
            <a:ext cx="1571625" cy="357188"/>
          </a:xfrm>
          <a:prstGeom prst="rightArrowCallou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Выноска со стрелкой вправо 15"/>
          <p:cNvSpPr/>
          <p:nvPr/>
        </p:nvSpPr>
        <p:spPr>
          <a:xfrm>
            <a:off x="4786314" y="2571750"/>
            <a:ext cx="1714512" cy="357188"/>
          </a:xfrm>
          <a:prstGeom prst="rightArrowCallou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72250" y="2571750"/>
            <a:ext cx="1071563" cy="35718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</a:t>
            </a:r>
          </a:p>
        </p:txBody>
      </p:sp>
      <p:sp>
        <p:nvSpPr>
          <p:cNvPr id="18" name="Выгнутая вниз стрелка 17"/>
          <p:cNvSpPr/>
          <p:nvPr/>
        </p:nvSpPr>
        <p:spPr>
          <a:xfrm rot="15721811">
            <a:off x="7704931" y="1686719"/>
            <a:ext cx="1363663" cy="733425"/>
          </a:xfrm>
          <a:prstGeom prst="curvedUpArrow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9000" y="3429000"/>
            <a:ext cx="2357438" cy="35718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детей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429000" y="3929063"/>
            <a:ext cx="2357438" cy="35718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педагога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29000" y="4500563"/>
            <a:ext cx="2357438" cy="357187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Действия родителей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57938" y="4143375"/>
            <a:ext cx="2000250" cy="714375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260648"/>
            <a:ext cx="710297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Пошаговая схема проектной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615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3" y="602967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0857" y="0"/>
            <a:ext cx="374506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проекта </a:t>
            </a:r>
            <a:endParaRPr lang="ru-RU" sz="3600" b="1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85720" y="857231"/>
            <a:ext cx="3969863" cy="33638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srgbClr val="86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86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Tx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методической литературы по проблеме разрабатываемого проекта и возможных условий его реализации в дошкольном образовательном учреждении.</a:t>
            </a:r>
          </a:p>
          <a:p>
            <a:pPr algn="just" eaLnBrk="0" hangingPunct="0">
              <a:buFontTx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пособий и игр для обучения детей безопасному поведению (обогащение предметно – развивающей среды)</a:t>
            </a:r>
          </a:p>
          <a:p>
            <a:pPr algn="just" eaLnBrk="0" hangingPunct="0">
              <a:buFontTx/>
              <a:buChar char="•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беседы  с родителями  по предупреждению детского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транспортного травматизма.</a:t>
            </a:r>
          </a:p>
          <a:p>
            <a:pPr algn="ctr" eaLnBrk="0" hangingPunct="0">
              <a:defRPr/>
            </a:pPr>
            <a:endParaRPr 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694262" y="857231"/>
            <a:ext cx="3996444" cy="329156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детей и их родителей по ПДД,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 детьми правил дорожного движения через художественное слово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детьми и родителями знаний ПДД,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интереса к изучению правил дорожного движения, развитие творческих способностей, закрепление знаний </a:t>
            </a:r>
            <a:r>
              <a:rPr lang="ru-RU" sz="1600" dirty="0"/>
              <a:t>ПДД.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2786050" y="4310196"/>
            <a:ext cx="3816424" cy="21431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Обогащение предметно-развивающей  среды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ПДД  в группе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Оформление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презентации проекта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5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62377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59632" y="1046008"/>
            <a:ext cx="7875397" cy="58119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279552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Уголок ПДД  в группе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6084168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4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62377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68603" y="1046008"/>
            <a:ext cx="7875397" cy="58119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79712" y="279552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Уголок ПДД  в группе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6752"/>
            <a:ext cx="356388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196752"/>
            <a:ext cx="352839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73" y="3861048"/>
            <a:ext cx="5868144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596</Words>
  <Application>Microsoft Office PowerPoint</Application>
  <PresentationFormat>Экран (4:3)</PresentationFormat>
  <Paragraphs>108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Эльвир-Эльза</dc:creator>
  <cp:lastModifiedBy>Agent 007</cp:lastModifiedBy>
  <cp:revision>24</cp:revision>
  <dcterms:modified xsi:type="dcterms:W3CDTF">2019-04-15T18:37:34Z</dcterms:modified>
</cp:coreProperties>
</file>