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57" r:id="rId3"/>
    <p:sldId id="258" r:id="rId4"/>
    <p:sldId id="281" r:id="rId5"/>
    <p:sldId id="268" r:id="rId6"/>
    <p:sldId id="267" r:id="rId7"/>
    <p:sldId id="266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0" r:id="rId20"/>
    <p:sldId id="282" r:id="rId21"/>
    <p:sldId id="284" r:id="rId22"/>
    <p:sldId id="285" r:id="rId23"/>
    <p:sldId id="264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7BF19-0FC0-40EC-A51E-119F06FA29BA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BDAFF-25EB-42BA-8F43-58BD5DA8D6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59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BDAFF-25EB-42BA-8F43-58BD5DA8D64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4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ristor.ru/wp-content/uploads/2017/05/&#1050;&#1088;&#1072;&#1089;&#1080;&#1074;&#1099;&#1077;-&#1082;&#1072;&#1088;&#1090;&#1080;&#1085;&#1082;&#1080;-&#1047;&#1076;&#1086;&#1088;&#1086;&#1074;&#1099;&#1081;-&#1086;&#1073;&#1088;&#1072;&#1079;-&#1078;&#1080;&#1079;&#1085;&#1080;-&#1076;&#1083;&#1103;-&#1076;&#1077;&#1090;&#1089;&#1082;&#1086;&#1075;&#1086;-&#1089;&#1072;&#1076;&#1072;-2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pristor.ru/wp-content/uploads/2017/05/&#1050;&#1088;&#1072;&#1089;&#1080;&#1074;&#1099;&#1077;-&#1082;&#1072;&#1088;&#1090;&#1080;&#1085;&#1082;&#1080;-&#1047;&#1076;&#1086;&#1088;&#1086;&#1074;&#1099;&#1081;-&#1086;&#1073;&#1088;&#1072;&#1079;-&#1078;&#1080;&#1079;&#1085;&#1080;-&#1076;&#1083;&#1103;-&#1076;&#1077;&#1090;&#1089;&#1082;&#1086;&#1075;&#1086;-&#1089;&#1072;&#1076;&#1072;-16.jpg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28083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1" i="1" dirty="0" smtClean="0">
                <a:solidFill>
                  <a:srgbClr val="FF0000"/>
                </a:solidFill>
              </a:rPr>
              <a:t>«</a:t>
            </a:r>
            <a:r>
              <a:rPr lang="ru-RU" sz="2700" b="1" i="1" dirty="0" smtClean="0">
                <a:solidFill>
                  <a:srgbClr val="FF0000"/>
                </a:solidFill>
              </a:rPr>
              <a:t>Я </a:t>
            </a:r>
            <a:r>
              <a:rPr lang="ru-RU" sz="2700" b="1" i="1" dirty="0">
                <a:solidFill>
                  <a:srgbClr val="FF0000"/>
                </a:solidFill>
              </a:rPr>
              <a:t>не боюсь еще и еще раз повторить: забота о здоровье - это важнейший труд родителя. </a:t>
            </a:r>
            <a:br>
              <a:rPr lang="ru-RU" sz="2700" b="1" i="1" dirty="0">
                <a:solidFill>
                  <a:srgbClr val="FF0000"/>
                </a:solidFill>
              </a:rPr>
            </a:br>
            <a:r>
              <a:rPr lang="ru-RU" sz="2700" b="1" i="1" dirty="0">
                <a:solidFill>
                  <a:srgbClr val="FF0000"/>
                </a:solidFill>
              </a:rPr>
              <a:t>От жизнерадостности, бодрости детей зависит их духовная жизнь, мировоззрение, умственное развитие, прочность знаний, вера в свои силы." </a:t>
            </a:r>
            <a:br>
              <a:rPr lang="ru-RU" sz="2700" b="1" i="1" dirty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                                                                            (</a:t>
            </a:r>
            <a:r>
              <a:rPr lang="ru-RU" sz="2700" b="1" i="1" dirty="0">
                <a:solidFill>
                  <a:srgbClr val="FF0000"/>
                </a:solidFill>
              </a:rPr>
              <a:t>В. Сухомлинский) </a:t>
            </a:r>
            <a:br>
              <a:rPr lang="ru-RU" sz="2700" b="1" i="1" dirty="0">
                <a:solidFill>
                  <a:srgbClr val="FF0000"/>
                </a:solidFill>
              </a:rPr>
            </a:br>
            <a:endParaRPr lang="ru-RU" sz="27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365104"/>
            <a:ext cx="3309803" cy="12606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aphrodite.ua/img/cms/Aphrodite_news/family%20betargin%20Aphrod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5619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9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15212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Ребенок дошкольник очень впечатлителен, эмоционален, энергичен.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-2007-10.photosight.ru/19/236564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41" y="1487698"/>
            <a:ext cx="3560442" cy="23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gorgubarev.ru/images/foto_b/991_833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285468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.fffoto.com/base/c/3788/f_2837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119874" cy="244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erpeika.ru/images/cms/data/alisa-kuznecova699280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182936"/>
            <a:ext cx="3582364" cy="2319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6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134672" cy="2664296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Во время сна восстанавливается функциональное состояние нервной системы. 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Во время сна осуществляется процесс переработки информации, поступающей за день, ее анализ и отбор для хранения и долгосрочной памяти. Таким образом, во время сна мозг продолжает работать, увеличиваются его кровоснабжения и потребления кислорода, а мышцы отдыхают . </a:t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dronolex.ru/photo/5/malysh_rebenok_spat_son_babochki_angel_milyy_1600x12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984776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3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51216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Что является важным условием рационального питания дошкольников ?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urf.podelise.ru/tw_files2/urls_28/71/d-70987/img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46132"/>
            <a:ext cx="7272808" cy="5123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8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944216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Правильный подбор продуктов - условие необходимое, но еще недостаточное для рационального питания дошкольников. да нужно стремиться к тому, чтобы готовые блюда были красивыми, вкусными, ароматными и готовились с учетом индивидуальных вкусов детей. </a:t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zsz.pp.ua/wp-content/uploads/2016/03/fc8c8316c790b34ed1e9838057af68ef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037" y="2132855"/>
            <a:ext cx="4180979" cy="288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ifeandhealth.org/wp-content/uploads/2015/12/how-many-calories-does-my-child-need-1024x66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58768"/>
            <a:ext cx="425577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9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Но очень важно строгий режим питания, в котором предусмотрено не менее четырех приемов пищи; завтрак, обед, полдник, ужин, причем три из них обязательно должны включать горячие блюда.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kraj.by/img/content/news/2014/12/01/141741157922116-i0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84076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1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16024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Если интервал между приемами пищи слишком велик (более 4 часов), у ребенка снижается работоспособность, память.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Чрезмерно частый прием пищи уменьшает аппетит и тем самым ухудшает усвояемость пищевых веществ. </a:t>
            </a:r>
            <a:br>
              <a:rPr lang="ru-RU" sz="2400" b="1" i="1" dirty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newsbel.by/wp-content/uploads/2017/08/newsbel.by-29.08.2017-T4zTVFh4Wyyjyy2Q9DgbSb4rQvQLxDwq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58178"/>
            <a:ext cx="4752528" cy="318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araholka.bid/files/images/items/9/9029z2ca4b03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574" y="2564904"/>
            <a:ext cx="4464496" cy="3335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6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4016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Целесообразно </a:t>
            </a:r>
            <a:r>
              <a:rPr lang="ru-RU" sz="3200" b="1" dirty="0">
                <a:solidFill>
                  <a:srgbClr val="C00000"/>
                </a:solidFill>
              </a:rPr>
              <a:t>ли наказывать ребенка ограничением в движении?</a:t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расивые картинки - Здоровый образ жизни для детского сада 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7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08912" cy="2376264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Ребенок - это человек с постоянной потребностью в движении. "...А у меня в ногах - вечный двигатель, </a:t>
            </a:r>
            <a:r>
              <a:rPr lang="ru-RU" sz="2400" dirty="0" err="1">
                <a:solidFill>
                  <a:srgbClr val="C00000"/>
                </a:solidFill>
              </a:rPr>
              <a:t>прыгатель</a:t>
            </a:r>
            <a:r>
              <a:rPr lang="ru-RU" sz="2400" dirty="0">
                <a:solidFill>
                  <a:srgbClr val="C00000"/>
                </a:solidFill>
              </a:rPr>
              <a:t> и вечный </a:t>
            </a:r>
            <a:r>
              <a:rPr lang="ru-RU" sz="2400" dirty="0" err="1">
                <a:solidFill>
                  <a:srgbClr val="C00000"/>
                </a:solidFill>
              </a:rPr>
              <a:t>бегатель</a:t>
            </a:r>
            <a:r>
              <a:rPr lang="ru-RU" sz="2400" dirty="0">
                <a:solidFill>
                  <a:srgbClr val="C00000"/>
                </a:solidFill>
              </a:rPr>
              <a:t>". Если детей ограничивать в возможности бегать, прыгать, скакать, вертеться, то у них накапливается ощущение усталости, беспокойства, неуверенности в себе. Поэтому для начала запомните: не наказывайте ребенка ограничением в движении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novostipmr.com/sites/default/files/field/image/201708/running-family-exercise_-770x5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576064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4.infourok.ru/uploads/ex/1202/00014a81-c8647a2e/img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8424935" cy="5179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4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29614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Какие основные компоненты обязательны в режиме дня ребенка?</a:t>
            </a:r>
            <a:br>
              <a:rPr lang="ru-RU" sz="2400" b="1" i="1" dirty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ds25.snzsite.ru/images/novosti/14_4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128792" cy="4379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5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Здоровые дети-здоровая Планета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img.espicture.ru/15/yemblema-zdorovyiyy-obraz-jizni-kartinki-1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56084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5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67667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Поведение ребенка в детском саду, его настроение, работоспособность находятся в прямой зависимости от того, как организованы его деятельность и сон в семье в обычные дни, а также в выходные дни. </a:t>
            </a:r>
            <a:br>
              <a:rPr lang="ru-RU" sz="2400" b="1" i="1" dirty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ypresentation.ru/documents_2/6134db1e27134ad0ffe43eaea847c0e2/img1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416824" cy="4233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Поэтому необходимо упорядочить домашний режим и по возможности приблизить его к режиму дня, установленному в детском саду. 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Желательно, чтобы выходные дни были посвящены полноценному отдыху на воздухе, также необходима регламентация просмотра телепередач, особенно перед сном. </a:t>
            </a:r>
            <a:br>
              <a:rPr lang="ru-RU" sz="2400" b="1" i="1" dirty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home-and-work.com/wp-content/uploads/2011/06/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83264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2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МАМОЧКИ И ПАПОЧКИ ЗАПОМНИТЕ 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расивые картинки - Здоровый образ жизни для детского сада 1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68863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3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5klass.net/datas/fizkultura/Formirovanie-zdorovogo-obraza-zhizni-shkolnika/0006-006-Povedenie-rebjonk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42493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3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ad12.edusev.ru/uploads/1000/685/section/30360/img10.jpg?148965513719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136905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5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fs00.infourok.ru/images/doc/304/303205/img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1296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0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72819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Педагогическое просвещение родителей - необходимое условие эффективной работы по воспитанию здорового дошкольника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arhivurokov.ru/videouroki/html/2014/11/07/98691558/98691558_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3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Ребенок в детском саду… 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440160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Детский сад – это важный этап в жизни ребенка, и родители, отдавая малыша в дошкольное учреждение, безусловно, испытывают волнение за его здоровье. 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molsemja.ru/wp-content/uploads/2015/09/skolko-detej-dolzhno-byt-v-odnoj-gruppe-detskogo-sada-po-zakonu-2015-go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112568" cy="340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568952" cy="10616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mdou5.caduk.ru/DswMedia/74202-po-ohrane-zhizni-i-zdorovya-detey-dlya-vospitateley-dou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6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fs.nashaucheba.ru/tw_files2/urls_3/1847/d-1846023/7z-docs/1_html_2a0e533.png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0" r="4300"/>
          <a:stretch>
            <a:fillRect/>
          </a:stretch>
        </p:blipFill>
        <p:spPr bwMode="auto">
          <a:xfrm>
            <a:off x="251520" y="332656"/>
            <a:ext cx="4752528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148064" y="548680"/>
            <a:ext cx="3635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Прогулка - это обязательный элемент режима, дающий возможность детям в подвижных играх, трудовых процессах, разнообразных физических упражнениях удовлетворить свои потребности в движении.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На прогулке дети реализуют 50% суточной потребности в активных движениях. </a:t>
            </a:r>
          </a:p>
        </p:txBody>
      </p:sp>
    </p:spTree>
    <p:extLst>
      <p:ext uri="{BB962C8B-B14F-4D97-AF65-F5344CB8AC3E}">
        <p14:creationId xmlns:p14="http://schemas.microsoft.com/office/powerpoint/2010/main" val="41822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80112" y="548681"/>
            <a:ext cx="3106688" cy="465832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воздух способствует укреплению организма ребенка, повышает его сопротивляемость инфекциям и простудным заболеваниям, улучшению обменных процессов. 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свежий воздух играет большую роль в жизнедеятельности организма, так как кислород, который поступает из воздуха, является еще источником энергии. 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endParaRPr lang="ru-RU" dirty="0"/>
          </a:p>
        </p:txBody>
      </p:sp>
      <p:pic>
        <p:nvPicPr>
          <p:cNvPr id="5" name="Рисунок 4" descr="http://mypresentation.ru/documents_2/abc6e0e944a19b829b295a6cc2e34cd5/img10.jpg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11256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5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Зачем  нужен дневной сон?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rrnews.ru/system/files/news/02-2015/dnevnoj_son.jpeg"/>
          <p:cNvPicPr>
            <a:picLocks noGrp="1"/>
          </p:cNvPicPr>
          <p:nvPr>
            <p:ph type="pic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8883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3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203</TotalTime>
  <Words>357</Words>
  <Application>Microsoft Office PowerPoint</Application>
  <PresentationFormat>Экран (4:3)</PresentationFormat>
  <Paragraphs>23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Calibri</vt:lpstr>
      <vt:lpstr>Candara</vt:lpstr>
      <vt:lpstr>Symbol</vt:lpstr>
      <vt:lpstr>Times New Roman</vt:lpstr>
      <vt:lpstr>Волна</vt:lpstr>
      <vt:lpstr>               «Я не боюсь еще и еще раз повторить: забота о здоровье - это важнейший труд родителя.  От жизнерадостности, бодрости детей зависит их духовная жизнь, мировоззрение, умственное развитие, прочность знаний, вера в свои силы."                                                                              (В. Сухомлинский)  </vt:lpstr>
      <vt:lpstr>Здоровые дети-здоровая Планета</vt:lpstr>
      <vt:lpstr>Презентация PowerPoint</vt:lpstr>
      <vt:lpstr>Педагогическое просвещение родителей - необходимое условие эффективной работы по воспитанию здорового дошкольника </vt:lpstr>
      <vt:lpstr>Ребенок в детском саду…  </vt:lpstr>
      <vt:lpstr>Презентация PowerPoint</vt:lpstr>
      <vt:lpstr>Презентация PowerPoint</vt:lpstr>
      <vt:lpstr>    </vt:lpstr>
      <vt:lpstr>Зачем  нужен дневной сон? </vt:lpstr>
      <vt:lpstr>Ребенок дошкольник очень впечатлителен, эмоционален, энергичен. </vt:lpstr>
      <vt:lpstr>Во время сна восстанавливается функциональное состояние нервной системы.  Во время сна осуществляется процесс переработки информации, поступающей за день, ее анализ и отбор для хранения и долгосрочной памяти. Таким образом, во время сна мозг продолжает работать, увеличиваются его кровоснабжения и потребления кислорода, а мышцы отдыхают .  </vt:lpstr>
      <vt:lpstr>Что является важным условием рационального питания дошкольников ? </vt:lpstr>
      <vt:lpstr>Правильный подбор продуктов - условие необходимое, но еще недостаточное для рационального питания дошкольников. да нужно стремиться к тому, чтобы готовые блюда были красивыми, вкусными, ароматными и готовились с учетом индивидуальных вкусов детей.  </vt:lpstr>
      <vt:lpstr>Но очень важно строгий режим питания, в котором предусмотрено не менее четырех приемов пищи; завтрак, обед, полдник, ужин, причем три из них обязательно должны включать горячие блюда.</vt:lpstr>
      <vt:lpstr>Если интервал между приемами пищи слишком велик (более 4 часов), у ребенка снижается работоспособность, память.  Чрезмерно частый прием пищи уменьшает аппетит и тем самым ухудшает усвояемость пищевых веществ.  </vt:lpstr>
      <vt:lpstr>      Целесообразно ли наказывать ребенка ограничением в движении? </vt:lpstr>
      <vt:lpstr>Ребенок - это человек с постоянной потребностью в движении. "...А у меня в ногах - вечный двигатель, прыгатель и вечный бегатель". Если детей ограничивать в возможности бегать, прыгать, скакать, вертеться, то у них накапливается ощущение усталости, беспокойства, неуверенности в себе. Поэтому для начала запомните: не наказывайте ребенка ограничением в движении</vt:lpstr>
      <vt:lpstr>Презентация PowerPoint</vt:lpstr>
      <vt:lpstr>Какие основные компоненты обязательны в режиме дня ребенка? </vt:lpstr>
      <vt:lpstr>Поведение ребенка в детском саду, его настроение, работоспособность находятся в прямой зависимости от того, как организованы его деятельность и сон в семье в обычные дни, а также в выходные дни.  </vt:lpstr>
      <vt:lpstr>Поэтому необходимо упорядочить домашний режим и по возможности приблизить его к режиму дня, установленному в детском саду.  Желательно, чтобы выходные дни были посвящены полноценному отдыху на воздухе, также необходима регламентация просмотра телепередач, особенно перед сном.  </vt:lpstr>
      <vt:lpstr>МАМОЧКИ И ПАПОЧКИ ЗАПОМНИТЕ 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«Я не боюсь еще и еще раз повторить: забота о здоровье - это важнейший труд родителя.  От жизнерадостности, бодрости детей зависит их духовная жизнь, мировоззрение, умственное развитие, прочность знаний, вера в свои силы."                                                                              (В. Сухомлинский)  </dc:title>
  <dc:creator>V-LAZER</dc:creator>
  <cp:lastModifiedBy>Agent 007</cp:lastModifiedBy>
  <cp:revision>20</cp:revision>
  <dcterms:created xsi:type="dcterms:W3CDTF">2017-09-24T08:46:10Z</dcterms:created>
  <dcterms:modified xsi:type="dcterms:W3CDTF">2019-03-15T06:24:04Z</dcterms:modified>
</cp:coreProperties>
</file>