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6ADE54-E8B4-4692-86AE-1DFD80AB8A2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43A878D-E60E-4F1A-852B-D8D8699F94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4176465" cy="295232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Мастер-класс </a:t>
            </a:r>
            <a:r>
              <a:rPr lang="en-US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</a:br>
            <a:r>
              <a:rPr lang="ru-RU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для </a:t>
            </a:r>
            <a:r>
              <a:rPr lang="ru-RU" sz="3200" b="1" dirty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воспитателей </a:t>
            </a:r>
            <a:r>
              <a:rPr lang="en-US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</a:br>
            <a:r>
              <a:rPr lang="ru-RU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«</a:t>
            </a:r>
            <a:r>
              <a:rPr lang="ru-RU" sz="3200" b="1" dirty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Палочки </a:t>
            </a:r>
            <a:r>
              <a:rPr lang="ru-RU" sz="3200" b="1" dirty="0" err="1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Кюизенера</a:t>
            </a:r>
            <a:r>
              <a:rPr lang="ru-RU" sz="3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» </a:t>
            </a:r>
            <a:endParaRPr lang="ru-RU" sz="3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45224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Подготовила:</a:t>
            </a:r>
          </a:p>
          <a:p>
            <a:r>
              <a:rPr lang="ru-RU" sz="1600" b="1" dirty="0"/>
              <a:t>воспитатель </a:t>
            </a:r>
            <a:r>
              <a:rPr lang="ru-RU" sz="1600" b="1" dirty="0" smtClean="0"/>
              <a:t> МБДОУ ДС 46 Совенок</a:t>
            </a:r>
          </a:p>
          <a:p>
            <a:r>
              <a:rPr lang="ru-RU" sz="1600" b="1" dirty="0" err="1" smtClean="0"/>
              <a:t>Минчакова</a:t>
            </a:r>
            <a:r>
              <a:rPr lang="ru-RU" sz="1600" b="1" dirty="0" smtClean="0"/>
              <a:t> </a:t>
            </a:r>
            <a:r>
              <a:rPr lang="ru-RU" sz="1600" b="1" dirty="0"/>
              <a:t>Н. Н.</a:t>
            </a:r>
          </a:p>
        </p:txBody>
      </p:sp>
    </p:spTree>
    <p:extLst>
      <p:ext uri="{BB962C8B-B14F-4D97-AF65-F5344CB8AC3E}">
        <p14:creationId xmlns:p14="http://schemas.microsoft.com/office/powerpoint/2010/main" val="189460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355939"/>
            <a:ext cx="7200800" cy="1400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«Цвет и число», «Число и цвет»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Предложите ребенку построить необычный поезд из цветных палочек, посадить в вагончики пассажиров, детям предлагается узнать, сколько мест в каждом в вагончике, дети находят ответ практическим путем: берут белые палочки и накладывают на вагончики каждого цвета.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9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8194" name="Picture 2" descr="http://ped-kopilka.ru/upload/blogs/11172_439b288ae76e8912b5dccf1761cc17d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752839" cy="19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6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am.ru/upload/blogs/detsad-911563-1479119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85182"/>
            <a:ext cx="4557167" cy="389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736x/bf/f5/82/bff582d3d06019e344c2241563ab2cad--number-bonds-to--mental-math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685182"/>
            <a:ext cx="287131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6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ks33.ru/assets/9875302-576x9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47363" cy="2756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4.imgbb.ru/community/136/1364331/201602/158a56be54bc829e78443890f77ff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09582"/>
            <a:ext cx="3744416" cy="28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0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37321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пециально </a:t>
            </a:r>
            <a:r>
              <a:rPr lang="ru-RU" b="1" dirty="0"/>
              <a:t>для палочек разработан ряд альбомов и комплектов со схемами, которые дополнительно увеличивают интерес. </a:t>
            </a:r>
            <a:r>
              <a:rPr lang="ru-RU" b="1" dirty="0" smtClean="0"/>
              <a:t>Например, «На </a:t>
            </a:r>
            <a:r>
              <a:rPr lang="ru-RU" b="1" dirty="0"/>
              <a:t>злотом крыльце…».</a:t>
            </a:r>
            <a:r>
              <a:rPr lang="ru-RU" dirty="0"/>
              <a:t> </a:t>
            </a:r>
          </a:p>
        </p:txBody>
      </p:sp>
      <p:pic>
        <p:nvPicPr>
          <p:cNvPr id="5124" name="Picture 4" descr="ÑÑÐµÑÐ½ÑÐµ-Ð¿Ð°Ð»Ð¾ÑÐºÐ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3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Ð¾Ð¼ Ñ ÐºÐ¾Ð»Ð¾ÐºÐ¾Ð»ÑÑÐ¸ÐºÐ¾Ð¼ (Ð¿ÑÐ¸Ð»Ð¾Ð¶ÐµÐ½Ð¸Ðµ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15719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Альбом с играми будет содействовать интеллектуально-творческому развитию детей, развитию памяти, умению концентрировать внимание, развитию воображения, освоению элементов художественного конструирования, освоению пространственных отношений.</a:t>
            </a:r>
          </a:p>
        </p:txBody>
      </p:sp>
      <p:pic>
        <p:nvPicPr>
          <p:cNvPr id="4100" name="Picture 4" descr="https://domateplo.com/pics/Albom_Palochki_Kuizenera__Dom_s_kolokolchikom__3_o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00" y="1053343"/>
            <a:ext cx="4382318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7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6904856" cy="50737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 мастер - класса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Повышение </a:t>
            </a:r>
            <a:r>
              <a:rPr lang="ru-RU" dirty="0">
                <a:solidFill>
                  <a:schemeClr val="tx1"/>
                </a:solidFill>
              </a:rPr>
              <a:t>профессионального мастерства педагогов-участников мастер-класса в процессе активного педагогического общения по освоению опыта работы по использованию цветных палочек </a:t>
            </a:r>
            <a:r>
              <a:rPr lang="ru-RU" dirty="0" err="1">
                <a:solidFill>
                  <a:schemeClr val="tx1"/>
                </a:solidFill>
              </a:rPr>
              <a:t>Кюизенера</a:t>
            </a:r>
            <a:r>
              <a:rPr lang="ru-RU" dirty="0">
                <a:solidFill>
                  <a:schemeClr val="tx1"/>
                </a:solidFill>
              </a:rPr>
              <a:t> как полифункционального дидактического средства интеллектуального </a:t>
            </a:r>
            <a:r>
              <a:rPr lang="ru-RU" dirty="0" smtClean="0">
                <a:solidFill>
                  <a:schemeClr val="tx1"/>
                </a:solidFill>
              </a:rPr>
              <a:t>развития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детей </a:t>
            </a:r>
            <a:r>
              <a:rPr lang="ru-RU" dirty="0">
                <a:solidFill>
                  <a:schemeClr val="tx1"/>
                </a:solidFill>
              </a:rPr>
              <a:t>дошкольного возраста.</a:t>
            </a:r>
          </a:p>
          <a:p>
            <a:r>
              <a:rPr lang="ru-RU" b="1" dirty="0">
                <a:solidFill>
                  <a:schemeClr val="tx1"/>
                </a:solidFill>
              </a:rPr>
              <a:t>Задачи мастер – класса:</a:t>
            </a:r>
          </a:p>
          <a:p>
            <a:r>
              <a:rPr lang="ru-RU" dirty="0">
                <a:solidFill>
                  <a:schemeClr val="tx1"/>
                </a:solidFill>
              </a:rPr>
              <a:t>1. Сформировать у педагогов – участников мастер-класса представление об игровой технологии.</a:t>
            </a:r>
          </a:p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Обучить участников мастер – класса навыкам, составляющим основу игровой технологии.</a:t>
            </a:r>
          </a:p>
          <a:p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Активизировать познавательную деятельность педагогов, повысить уровень их профессиональной компетенции в вопросах интеллектуального развития детей дошкольного возраста.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5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10.bigcommerce.com/s-lhtakl1y/product_images/uploaded_images/emile-georges-cuisenai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311" y="3284984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980728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SansText-Regular"/>
              </a:rPr>
              <a:t>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SansText-Regular"/>
              </a:rPr>
              <a:t>особие получило свое название от бельгийского педагога, создавшего его.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YandexSansText-Regular"/>
              </a:rPr>
              <a:t>Джордж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YandexSansText-Regular"/>
              </a:rPr>
              <a:t>Кюизенер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YandexSansText-Regular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SansText-Regular"/>
              </a:rPr>
              <a:t>разработал специальные брусочки, которые помогают осваивать законы математики. У игрового материала имеется второе название — «числа в цвете». В набор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YandexSansText-Regular"/>
              </a:rPr>
              <a:t>кюизенера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SansText-Regular"/>
              </a:rPr>
              <a:t> входят тросточки 10 разных цветов и размеров от сантиметра до десяти. Комплект представляет собой сложно продуманное математическое множество.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https://butuzam.ru/images/product/1113-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99222" l="2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83" y="-99392"/>
            <a:ext cx="3096344" cy="33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5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llo_html_m17b02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9" y="332656"/>
            <a:ext cx="8010525" cy="30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9330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алочки одной длины выполнены в одном цвете и обозначают определенное число. Чем больше длина палочки, тем большее числовое значение она выражает.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86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7" y="672739"/>
            <a:ext cx="8640959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Палочки 2, 4, 8 образуют «красную семью», и состоят из чисел, кратных 2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Палочки 3, 6, 9 образуют «синюю» семью» и состоят из чисел, кратных 3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«Семейство желтых» составляют 5 и 10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 </a:t>
            </a: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Кубик белого цвета («семейство белых») целое число раз выкладывается по длине любой палочки, а число 7 обозначено черным цветом, образуя отдельное «семейство».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</p:txBody>
      </p:sp>
      <p:pic>
        <p:nvPicPr>
          <p:cNvPr id="4098" name="Picture 2" descr="hello_html_m55981a8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024336" cy="28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ello_html_23a392a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364265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4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YandexSansText-Regular"/>
              </a:rPr>
              <a:t>Чему можно научить </a:t>
            </a:r>
            <a:r>
              <a:rPr lang="ru-RU" b="1" dirty="0" smtClean="0">
                <a:solidFill>
                  <a:srgbClr val="000000"/>
                </a:solidFill>
                <a:latin typeface="YandexSansText-Regular"/>
              </a:rPr>
              <a:t>ребенка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solidFill>
                <a:srgbClr val="000000"/>
              </a:solidFill>
              <a:latin typeface="YandexSansText-Regular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составлять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цветные цифры и буквы, при этом сопоставляя символы </a:t>
            </a: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    с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понятиями; </a:t>
            </a:r>
            <a:endParaRPr lang="ru-RU" dirty="0" smtClean="0">
              <a:solidFill>
                <a:srgbClr val="000000"/>
              </a:solidFill>
              <a:latin typeface="YandexSansText-Regular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различать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, как расположены предметы в пространстве (впереди и сзади, справа и слева, между, средний, снизу и сверху); </a:t>
            </a:r>
            <a:endParaRPr lang="ru-RU" dirty="0" smtClean="0">
              <a:solidFill>
                <a:srgbClr val="000000"/>
              </a:solidFill>
              <a:latin typeface="YandexSansText-Regular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математическим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понятиям (число, цифра, фигура, больше и меньше, поровну и т.п</a:t>
            </a: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.);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базовым математическим навыкам: сложению и вычитанию</a:t>
            </a: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разбирать числа на составляющие</a:t>
            </a: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понимать, что такое количество, как соотносятся числа и цифры; </a:t>
            </a:r>
            <a:endParaRPr lang="ru-RU" dirty="0" smtClean="0">
              <a:solidFill>
                <a:srgbClr val="000000"/>
              </a:solidFill>
              <a:latin typeface="YandexSansText-Regular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andexSansText-Regular"/>
              </a:rPr>
              <a:t>определять </a:t>
            </a:r>
            <a:r>
              <a:rPr lang="ru-RU" dirty="0">
                <a:solidFill>
                  <a:srgbClr val="000000"/>
                </a:solidFill>
                <a:latin typeface="YandexSansText-Regular"/>
              </a:rPr>
              <a:t>предыдущее и следующее числа для текущего в пределах первого десятка.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ÐÐ°Ð»Ð¾ÑÐºÐ¸ ÐÑÐ¸Ð·ÐµÐ½ÐµÑÐ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99429" l="1286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s.spasibovsem.ru/responses/original/img-14713634584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138" y="1023809"/>
            <a:ext cx="3323437" cy="327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grushka-plus.ru/img/products/00092852/00259188.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23810"/>
            <a:ext cx="4364780" cy="32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6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485308"/>
            <a:ext cx="7992888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«Лесенка высокая и лесенка низкая»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Вместе с ребенком постройте лесенки к домикам разной высоты.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</a:p>
        </p:txBody>
      </p:sp>
      <p:pic>
        <p:nvPicPr>
          <p:cNvPr id="6146" name="Picture 2" descr="http://ped-kopilka.ru/upload/blogs/11172_260193ad72f22e97d221da3ca433167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2672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3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553185"/>
            <a:ext cx="7560840" cy="115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«Путешествие на поезде»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Предложите составить из палочек - вагонов поезд от самой короткой до самой длинной. Предложите ответить, каким по порядку стоит голубой вагон? Вагон какого цвета стоит четвертым? Какого цвета вагон левее желтого?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1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7170" name="Picture 2" descr="http://ped-kopilka.ru/upload/blogs/11172_a58c7aa93eb7e68d30a478170e7a689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370" y="2276872"/>
            <a:ext cx="4479283" cy="22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5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314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Franklin Gothic Book</vt:lpstr>
      <vt:lpstr>Franklin Gothic Medium</vt:lpstr>
      <vt:lpstr>Helvetica Neue</vt:lpstr>
      <vt:lpstr>Open Sans</vt:lpstr>
      <vt:lpstr>Times New Roman</vt:lpstr>
      <vt:lpstr>Tunga</vt:lpstr>
      <vt:lpstr>Wingdings</vt:lpstr>
      <vt:lpstr>YandexSansText-Regular</vt:lpstr>
      <vt:lpstr>Углы</vt:lpstr>
      <vt:lpstr>Мастер-класс  для воспитателей  «Палочки Кюизенера»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воспитателей  «Палочки Кюизенера</dc:title>
  <dc:creator>AAA</dc:creator>
  <cp:lastModifiedBy>Agent 007</cp:lastModifiedBy>
  <cp:revision>12</cp:revision>
  <dcterms:created xsi:type="dcterms:W3CDTF">2019-02-11T08:10:52Z</dcterms:created>
  <dcterms:modified xsi:type="dcterms:W3CDTF">2019-02-20T07:11:32Z</dcterms:modified>
</cp:coreProperties>
</file>