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1" r:id="rId3"/>
    <p:sldId id="265" r:id="rId4"/>
    <p:sldId id="270" r:id="rId5"/>
    <p:sldId id="258" r:id="rId6"/>
    <p:sldId id="259" r:id="rId7"/>
    <p:sldId id="260" r:id="rId8"/>
    <p:sldId id="261" r:id="rId9"/>
    <p:sldId id="267" r:id="rId10"/>
    <p:sldId id="266" r:id="rId11"/>
    <p:sldId id="272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494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Предметно-развивающая среда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«Медвежонок»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38383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Организуя </a:t>
            </a:r>
            <a:r>
              <a:rPr lang="ru-RU" b="1" dirty="0">
                <a:solidFill>
                  <a:srgbClr val="38383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предметно-развивающую среду в групповом помещении, в приёмной, мы старались учитывать все, что будет способствовать становлению базовых характеристик личности каждого ребёнка. Детский сад - это второй дом для сотрудников и детей. А свой дом всегда хочется украсить, сделать уютным, оригинальным, тёплым, непохожим на другие. В нашей группе руками воспитателей и родителями созданы разнообразные варианты развивающей среды. Что делает их полезными для всестороннего развития детей. В группе эффективно реализуется модель развивающей среды. Вот уже несколько лет мы создаём уют в нашей группе. Каждый уголок продумываем, оформляем, чтобы детям было уютно и комфортно. Очень хочется, чтобы ребятишки с удовольствием шли в детский сад. Многое было приобретено с помощью родителей, что- то сделано своими руками. Благодаря родителям мы сделали атмосферу тепла и уюта. С детьми мы стараемся поддерживать порядок, чистоту, уют и хорошее настроение. Группа очень светлая, а ребята жизнерадостные.</a:t>
            </a:r>
            <a:endParaRPr lang="ru-RU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4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Camera\IMG_20181004_170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19" y="303822"/>
            <a:ext cx="4067944" cy="30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Camera\IMG_20180913_073330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55519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</a:rPr>
              <a:t>группе есть  </a:t>
            </a:r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</a:rPr>
              <a:t>книжный уголок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</a:rPr>
              <a:t>. Деятельность в этом уголке направлена  на формирования интереса к </a:t>
            </a:r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</a:rPr>
              <a:t>книгам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1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5328592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участок – наше уютный дворик, самое любимое место.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 создано руками наших родителей. Здесь все предусмотрено для того, чтобы каждый ребенок нашел себе занятие по душе!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91092"/>
            <a:ext cx="7416824" cy="54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7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Camera\IMG_20170626_105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756" y="620688"/>
            <a:ext cx="3435846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User\Desktop\Camera\IMG_20170626_1628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Camera\IMG_20180816_1058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amera\IMG_20170727_093528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470"/>
            <a:ext cx="3312368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Camera\IMG_20180816_1057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69" y="2533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494982" cy="335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3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Camera\IMG_20170626_105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37" y="3429000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Camera\IMG_20170626_1622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6423"/>
            <a:ext cx="3489852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Camera\IMG_20180816_111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37" y="332656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8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739407" cy="543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6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amera\IMG_20170831_091200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97" y="416010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Camera\IMG_20170831_091218_HD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32656"/>
            <a:ext cx="3954186" cy="310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Camera\IMG_20170831_091237_HD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96" y="3717032"/>
            <a:ext cx="36484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Camera\IMG_20170307_1741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3918" y="3612132"/>
            <a:ext cx="3582398" cy="29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2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69" y="2071252"/>
            <a:ext cx="60866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рапеция 3"/>
          <p:cNvSpPr/>
          <p:nvPr/>
        </p:nvSpPr>
        <p:spPr>
          <a:xfrm>
            <a:off x="1664794" y="476672"/>
            <a:ext cx="5979275" cy="1864224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</a:rPr>
              <a:t>Уголок 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</a:rPr>
              <a:t>художественного творчества помогает нам удовлетворять потребности</a:t>
            </a:r>
          </a:p>
          <a:p>
            <a:pPr lvl="0" algn="ctr"/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</a:rPr>
              <a:t>детей в самовыражении, через изобразительную деятельность,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mera\IMG_20180913_073423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amera\IMG_20180913_074524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44" y="47667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amera\IMG_20180913_073815_HD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479" y="3641138"/>
            <a:ext cx="3918690" cy="29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221088"/>
            <a:ext cx="3744416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</a:rPr>
              <a:t>Игровая 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</a:rPr>
              <a:t>зона. Здесь размещены разнообразные игры для детей с учётом возраста и гендерного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0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Camera\IMG_20180913_074429_HD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04664"/>
            <a:ext cx="5555423" cy="28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9074" y="3933056"/>
            <a:ext cx="5450007" cy="2152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Уголок дежурства Мы сегодня в сад пришли, </a:t>
            </a:r>
            <a:r>
              <a:rPr lang="ru-RU" dirty="0" smtClean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уголок дежурств зашли. Посмотрели кто дежурит, Для себя решили мы: Кто цветы сейчас польёт, Кто посуду соберёт, Кто поможет на занятьях, Кто игрушки уберёт. Мы дежурили, устали, Все игрушки мы убрали, И посуду мы собрали. Мы полить цветы успели, На занятьях помогли, А потом играть пошли.</a:t>
            </a:r>
            <a:endParaRPr lang="ru-RU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353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mera\IMG_20180913_075231_HD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513" y="37269"/>
            <a:ext cx="4418495" cy="389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262531" y="692696"/>
            <a:ext cx="379041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безопасности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Camera\IMG_20170626_0858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332636"/>
            <a:ext cx="3720084" cy="257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560" y="4365104"/>
            <a:ext cx="4032448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любимый уголок безопасности, созданный полностью своими руками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6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Camera\IMG_20180313_0949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77" y="188640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Camera\IMG_20180316_093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89" y="3522508"/>
            <a:ext cx="4036693" cy="302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Camera\IMG_20180319_162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548680"/>
            <a:ext cx="352839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Учебная зона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3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amera\IMG_20180913_073506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04048" cy="375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04664"/>
            <a:ext cx="3698330" cy="3096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«Уголке</a:t>
            </a:r>
            <a:r>
              <a:rPr lang="ru-RU" sz="16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  экспериментирования</a:t>
            </a:r>
            <a:r>
              <a:rPr lang="ru-RU" sz="1600" dirty="0" smtClean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6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находятся предметы из различных материалов (дерево, железо, пластмасса), а так же - песок, соль, камни, магниты, различные виды бумаги. Имеется оборудование для экспериментирования: увеличительное стекло,  пипетки, фонарики и др.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Camera\IMG_20180913_073514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58370" cy="304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293095"/>
            <a:ext cx="4248472" cy="2160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</a:p>
          <a:p>
            <a:pPr lvl="0"/>
            <a:r>
              <a:rPr lang="ru-RU" sz="16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Уголок природы является не только украшением группы, но и  местом для саморазвития детей. Основная часть растений размещается в этом уголке. Центральное место в уголке природы, занимает календарь природы.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29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300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Cambria Math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Agent 007</cp:lastModifiedBy>
  <cp:revision>14</cp:revision>
  <dcterms:created xsi:type="dcterms:W3CDTF">2019-02-13T11:15:26Z</dcterms:created>
  <dcterms:modified xsi:type="dcterms:W3CDTF">2019-02-13T17:53:30Z</dcterms:modified>
</cp:coreProperties>
</file>