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96" r:id="rId9"/>
    <p:sldId id="262" r:id="rId10"/>
    <p:sldId id="263" r:id="rId11"/>
    <p:sldId id="284" r:id="rId12"/>
    <p:sldId id="264" r:id="rId13"/>
    <p:sldId id="285" r:id="rId14"/>
    <p:sldId id="286" r:id="rId15"/>
    <p:sldId id="287" r:id="rId16"/>
    <p:sldId id="288" r:id="rId17"/>
    <p:sldId id="277" r:id="rId18"/>
    <p:sldId id="265" r:id="rId19"/>
    <p:sldId id="297" r:id="rId20"/>
    <p:sldId id="272" r:id="rId21"/>
    <p:sldId id="273" r:id="rId22"/>
    <p:sldId id="274" r:id="rId23"/>
    <p:sldId id="275" r:id="rId24"/>
    <p:sldId id="276" r:id="rId25"/>
    <p:sldId id="280" r:id="rId26"/>
    <p:sldId id="266" r:id="rId27"/>
    <p:sldId id="293" r:id="rId28"/>
    <p:sldId id="267" r:id="rId29"/>
    <p:sldId id="278" r:id="rId30"/>
    <p:sldId id="279" r:id="rId31"/>
    <p:sldId id="292" r:id="rId32"/>
    <p:sldId id="295" r:id="rId33"/>
    <p:sldId id="268" r:id="rId34"/>
    <p:sldId id="269" r:id="rId35"/>
    <p:sldId id="289" r:id="rId36"/>
    <p:sldId id="290" r:id="rId37"/>
    <p:sldId id="291" r:id="rId38"/>
    <p:sldId id="270" r:id="rId39"/>
    <p:sldId id="281" r:id="rId40"/>
    <p:sldId id="282" r:id="rId41"/>
    <p:sldId id="283" r:id="rId42"/>
    <p:sldId id="271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5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6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9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6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7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0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4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8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0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1C96-0EAF-4C65-AC34-B84876111704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71CE-222A-4DAE-BF7A-979BE881C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6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040" y="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Проект средней группы №6</a:t>
            </a:r>
            <a:r>
              <a:rPr lang="ru-RU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«Волшебница Вода»</a:t>
            </a:r>
            <a:br>
              <a:rPr lang="ru-R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Возрастная группа 4-5 ле</a:t>
            </a:r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т.</a:t>
            </a:r>
            <a:b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6164" y="4247081"/>
            <a:ext cx="9203094" cy="1761834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/>
                </a:solidFill>
              </a:rPr>
              <a:t>ГБОУ Школа №1150 имени Героя Советского Союза К.К. Рокоссовского</a:t>
            </a:r>
          </a:p>
          <a:p>
            <a:r>
              <a:rPr lang="ru-RU" sz="2200" dirty="0" smtClean="0">
                <a:solidFill>
                  <a:schemeClr val="bg2"/>
                </a:solidFill>
              </a:rPr>
              <a:t>    Дошкольное отделение корп.1631     </a:t>
            </a:r>
          </a:p>
          <a:p>
            <a:r>
              <a:rPr lang="ru-RU" sz="2200" dirty="0" smtClean="0">
                <a:solidFill>
                  <a:schemeClr val="bg2"/>
                </a:solidFill>
              </a:rPr>
              <a:t>Подготовила и провела воспитатель :</a:t>
            </a:r>
          </a:p>
          <a:p>
            <a:r>
              <a:rPr lang="ru-RU" sz="2200" dirty="0" smtClean="0">
                <a:solidFill>
                  <a:schemeClr val="bg2"/>
                </a:solidFill>
              </a:rPr>
              <a:t>Сергеева О. В. </a:t>
            </a:r>
          </a:p>
          <a:p>
            <a:r>
              <a:rPr lang="ru-RU" sz="2200" dirty="0" smtClean="0">
                <a:solidFill>
                  <a:schemeClr val="bg2"/>
                </a:solidFill>
              </a:rPr>
              <a:t>Зеленоград. 2018г.                 </a:t>
            </a:r>
            <a:endParaRPr lang="ru-RU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63414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- Беседы: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Беседа №1 «Вода вокруг нас»;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Показать, где, в каком виде существует вода в окружающей среде.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Беседа №2 «Вода нужна всем;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Дать детям представление о роли воды в жизни растений и животных суши.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Беседа №3 «Путешествие капельки»;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Дать детям элементарные представления о круговороте воды в природе.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Беседа №4 «Волшебница вода»;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Познакомить детей с различными природными явлениями: дождь, снег, иней, роса, туман. Показать разнообразие воды в окружающей среде.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Беседа №5 «Берегите воду»;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Научить детей экономно использовать воду, понимать необходимость такого отношения к воде, как к природному ресурсу.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Беседа № 6 «Водоемы»;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Познакомить детей с природным явлением, связанным с водой: дождем.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Беседа №7 «Дождь»;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Познакомить детей с природным явлением, связанным с водой: дождем.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Беседа №8 «Туман».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Познакомить детей с природным явлением, связанным с водой, туманом.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4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623" y="-14845"/>
            <a:ext cx="9163793" cy="6872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02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3132"/>
            <a:ext cx="10515600" cy="63651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- Наблюдения: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№1. «Наблюдение за водой».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Формировать у детей представления о необходимости воды в жизни людей, дать детям понять, что вода нужна человеку постоянно.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№2. «Наблюдение за испарением».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Формировать у детей элементарные представления о круговороте воды в природе.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№3. «Наблюдение за растениями».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Экспериментальным путем выявить зависимость жизнеспособности растений от воды».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№4.  «Наблюдение за снегом».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Выявить свойства снега. Определить, как он изменяется в зависимости от погодных условий.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№5.  «Наблюдение за таянием льда».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Экспериментальным путем выявить, что процесс таяния льда зависит от воздействия тепла.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№6.  «Наблюдение за сосульками».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Обратить внимание, что сосульки образуются на солнечной стороне дома.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№7.  «Наблюдение за облаками».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Выявить что облака имеют различную форму и цвет. Развивать фантазию в процессе наблюдения за облаками.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№8.  «Наблюдение за дождем.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Формировать представления о зависимости погоды (небо затянуто облаками, стало пасмурно), с возникновением природных явлений (пошел осенний дождь).</a:t>
            </a:r>
          </a:p>
          <a:p>
            <a:pPr marL="0" indent="0">
              <a:buNone/>
            </a:pP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0042" cy="6855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946" y="605640"/>
            <a:ext cx="2441706" cy="4667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04" y="605640"/>
            <a:ext cx="7937997" cy="4465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01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187" y="1045029"/>
            <a:ext cx="7684652" cy="4322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54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54" y="213756"/>
            <a:ext cx="5446816" cy="4085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388" y="213756"/>
            <a:ext cx="3506932" cy="623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46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3" y="860961"/>
            <a:ext cx="6451130" cy="4530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53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0"/>
            <a:ext cx="11044052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Опытно-экспериментальная деятельность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- Опыты: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Вода – это жидкость».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1. Учить детей методам экспериментирования.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2. Расширить знания о свойствах воды и ее значении.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«Вода прозрачная».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</a:t>
            </a:r>
            <a:endParaRPr lang="ru-RU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1. </a:t>
            </a:r>
            <a:r>
              <a:rPr lang="ru-RU" dirty="0" smtClean="0">
                <a:solidFill>
                  <a:schemeClr val="accent5"/>
                </a:solidFill>
              </a:rPr>
              <a:t>Познакомить детей со свойствами воды (вкус, цвет, запах, уточнить значение для всего живого;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2.Развивать любознательность, мышление и речь детей, ввести в активный словарь детей слова: бесцветная, безвкусная, прозрачная.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«Вода меняет цвет»;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Познакомить детей со свойствами воды (вкус, цвет, запах, текучесть). Ввести в активный словарь детей слова: жидкость, бесцветная, безвкусная, прозрачная.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3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6883"/>
            <a:ext cx="10515600" cy="6234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- «Снег и лед</a:t>
            </a:r>
            <a:r>
              <a:rPr lang="ru-RU" dirty="0" smtClean="0">
                <a:solidFill>
                  <a:schemeClr val="accent5"/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</a:t>
            </a:r>
            <a:r>
              <a:rPr lang="ru-RU" dirty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 1. Расширить представления детей о физических свойствах снега и льда.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3.Познакомить детей со льдом и его свойствами (гладкий, прозрачный, холодный, твердый).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4.Учить устанавливать элементарные причинно-следственные связи; снег в тепле тает и превращается в воду, на морозе вода замерзает.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- «Плавает – тонет».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      Закрепить знания детей о свойствах предметов, а именно о том, что деревянные предметы плавают в воде, а металлические тонут: дать знания о том, что предметы, наполненные воздухом, плавают в воде.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«Вода холодная, теплая, </a:t>
            </a:r>
            <a:r>
              <a:rPr lang="ru-RU" dirty="0" smtClean="0">
                <a:solidFill>
                  <a:schemeClr val="accent5"/>
                </a:solidFill>
              </a:rPr>
              <a:t>горячая».</a:t>
            </a:r>
            <a:endParaRPr lang="ru-RU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 Цель: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Выявить свойства воды: вода может быть холодной, теплой, горячей.</a:t>
            </a:r>
          </a:p>
          <a:p>
            <a:pPr marL="0" indent="0">
              <a:buNone/>
            </a:pP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	</a:t>
            </a:r>
            <a:r>
              <a:rPr lang="ru-RU" sz="3200" b="1" dirty="0" smtClean="0">
                <a:solidFill>
                  <a:schemeClr val="accent5"/>
                </a:solidFill>
              </a:rPr>
              <a:t>Проект:</a:t>
            </a:r>
          </a:p>
          <a:p>
            <a:pPr marL="457200" lvl="1" indent="0">
              <a:buNone/>
            </a:pPr>
            <a:r>
              <a:rPr lang="ru-RU" sz="3200" dirty="0" smtClean="0">
                <a:solidFill>
                  <a:schemeClr val="accent5"/>
                </a:solidFill>
              </a:rPr>
              <a:t>	1.Полное название проекта: «Волшебница Вода».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/>
                </a:solidFill>
              </a:rPr>
              <a:t>          2.Длительность проекта 1 месяц.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78" y="166255"/>
            <a:ext cx="5177640" cy="3883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173" y="2624446"/>
            <a:ext cx="5312229" cy="398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40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91" y="130629"/>
            <a:ext cx="5320145" cy="399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44" y="2339438"/>
            <a:ext cx="5573485" cy="3912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2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17" y="160318"/>
            <a:ext cx="5696197" cy="410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29" y="1822862"/>
            <a:ext cx="5696197" cy="4085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76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43" y="83127"/>
            <a:ext cx="5593932" cy="365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2731324"/>
            <a:ext cx="5884528" cy="381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07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63" y="118755"/>
            <a:ext cx="5592542" cy="3752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917" y="2520538"/>
            <a:ext cx="5510150" cy="4058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24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5" y="154380"/>
            <a:ext cx="5524749" cy="397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3" y="2280063"/>
            <a:ext cx="5717294" cy="4287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09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8758"/>
            <a:ext cx="10515600" cy="58682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Формы работы с детьми: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 Познавательная деятельность: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НОД «Обитатели водоемов».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Обобщить материал по теме «Вода». Обитатели водоемов: рыбы».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НОД «Вода и ее превращения».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Содействие в ознакомлении детей со свойствами воды, в понимании важности воды в жизни людей и животных. Формирование первичных естественно-научных представлений у дошкольников, путем проведения опытов.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НОД по опытно - экспериментальной деятельности «Волшебница вода»;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Цель: Познакомить детей с некоторыми свойствами воды.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91" y="201881"/>
            <a:ext cx="5731822" cy="4298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06" y="1484415"/>
            <a:ext cx="5731822" cy="4298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64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Художественное творчество: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Аппликация «Живые облака».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Учить детей изображать облака по форме похожие на знакомые предметы и явления. Продолжать освоение обрывной техники аппликации. Развивать воображение, внимание и наблюдательность. Координировать движения глаз и рук. Воспитывать интерес к познанию природы, чувство юмора.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Лепка «Подводное царство».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Цель: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Активизировать применение разных приемов лепки для создания красивых водных растений и декоративных рыбок. Продолжать освоение рельефной лепки, создавать фигуры рыбок, прикреплять к основе, украшать </a:t>
            </a:r>
            <a:r>
              <a:rPr lang="ru-RU" dirty="0" err="1" smtClean="0">
                <a:solidFill>
                  <a:schemeClr val="accent5"/>
                </a:solidFill>
              </a:rPr>
              <a:t>налепами</a:t>
            </a:r>
            <a:r>
              <a:rPr lang="ru-RU" dirty="0" smtClean="0">
                <a:solidFill>
                  <a:schemeClr val="accent5"/>
                </a:solidFill>
              </a:rPr>
              <a:t>. Вызвать интерес к раскрытию основной темы.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9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87" y="178131"/>
            <a:ext cx="5589321" cy="384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27" y="2541320"/>
            <a:ext cx="5358868" cy="4019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65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6888"/>
            <a:ext cx="10515600" cy="5690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3. Актуальность темы: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В наши дни, когда мир находится на грани экологической катастрофы, экологическое воспитание, как никогда, является одной из актуальнейших проблем современности. Чтобы сохранить природу на планете, нужны образованные люди. И первые основы экологической культуры должны закладываться нами – дошкольными работниками. Мы должны постепенно повышать экологическое сознание ребенка, стимулируя его интерес к природе.  Вода один из главных источников жизни на Земле. Основная масса воды сосредоточена в морях и океанах, в них она горько-соленая. Пресная вода-в значительно меньших количествах имеется на суши в озерах, прудах, реках, ручьях, родниках, болотах, лужах. Дети узнают о важности воды, кому она нужна для жизни, где в природе есть вода, как человек использует воду, как вода работает на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7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39" y="213755"/>
            <a:ext cx="5571937" cy="402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501" y="2327564"/>
            <a:ext cx="5652653" cy="4239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69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90" y="178130"/>
            <a:ext cx="5636820" cy="422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503" y="1721921"/>
            <a:ext cx="5636820" cy="422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05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39" y="106878"/>
            <a:ext cx="5114306" cy="3835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751" y="2605150"/>
            <a:ext cx="5219205" cy="3914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43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3132"/>
            <a:ext cx="10515600" cy="59038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Чтение художественной литературы: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Рассказы и сказки: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«Родник» Т. А. Шорыгина («Зеленые сказки. Экология для малышей»);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«Великан и голубое озеро» Т. А. Шорыгина («Зеленые сказки. Экология для малышей»);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«Жила – была река» Н. А. Рыжова (экологическая сказка).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«Королева – вода Н. А. Рыжова ( экологическая сказка).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«Что случилось с рекой?» Б. </a:t>
            </a:r>
            <a:r>
              <a:rPr lang="ru-RU" dirty="0" err="1" smtClean="0">
                <a:solidFill>
                  <a:schemeClr val="accent5"/>
                </a:solidFill>
              </a:rPr>
              <a:t>Заходер</a:t>
            </a:r>
            <a:r>
              <a:rPr lang="ru-RU" dirty="0" smtClean="0">
                <a:solidFill>
                  <a:schemeClr val="accent5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«Сказка о ручейке» </a:t>
            </a:r>
            <a:r>
              <a:rPr lang="ru-RU" dirty="0" err="1" smtClean="0">
                <a:solidFill>
                  <a:schemeClr val="accent5"/>
                </a:solidFill>
              </a:rPr>
              <a:t>Эстер</a:t>
            </a:r>
            <a:r>
              <a:rPr lang="ru-RU" dirty="0" smtClean="0">
                <a:solidFill>
                  <a:schemeClr val="accent5"/>
                </a:solidFill>
              </a:rPr>
              <a:t> Адам.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Стихотворения: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«Я по воде могу ходить» С. </a:t>
            </a:r>
            <a:r>
              <a:rPr lang="ru-RU" dirty="0" err="1" smtClean="0">
                <a:solidFill>
                  <a:schemeClr val="accent5"/>
                </a:solidFill>
              </a:rPr>
              <a:t>Олегова</a:t>
            </a:r>
            <a:r>
              <a:rPr lang="ru-RU" dirty="0" smtClean="0">
                <a:solidFill>
                  <a:schemeClr val="accent5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«Ручеек Т. </a:t>
            </a:r>
            <a:r>
              <a:rPr lang="ru-RU" dirty="0" err="1" smtClean="0">
                <a:solidFill>
                  <a:schemeClr val="accent5"/>
                </a:solidFill>
              </a:rPr>
              <a:t>Жиброва</a:t>
            </a:r>
            <a:r>
              <a:rPr lang="ru-RU" dirty="0" smtClean="0">
                <a:solidFill>
                  <a:schemeClr val="accent5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«Дождик» В. </a:t>
            </a:r>
            <a:r>
              <a:rPr lang="ru-RU" dirty="0" err="1" smtClean="0">
                <a:solidFill>
                  <a:schemeClr val="accent5"/>
                </a:solidFill>
              </a:rPr>
              <a:t>Минькова</a:t>
            </a:r>
            <a:r>
              <a:rPr lang="ru-RU" dirty="0" smtClean="0">
                <a:solidFill>
                  <a:schemeClr val="accent5"/>
                </a:solidFill>
              </a:rPr>
              <a:t>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«Какой дождь» О. Григорьев.;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«Снежок и Алешка» Е. Андреева;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«Сколько я знаю дождей» А. </a:t>
            </a:r>
            <a:r>
              <a:rPr lang="ru-RU" dirty="0" err="1" smtClean="0">
                <a:solidFill>
                  <a:schemeClr val="accent5"/>
                </a:solidFill>
              </a:rPr>
              <a:t>Тараскин</a:t>
            </a:r>
            <a:r>
              <a:rPr lang="ru-RU" dirty="0" smtClean="0">
                <a:solidFill>
                  <a:schemeClr val="accent5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Загадки, пословицы и поговорки о воде.</a:t>
            </a:r>
          </a:p>
          <a:p>
            <a:pPr marL="0" indent="0">
              <a:buNone/>
            </a:pP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629392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 smtClean="0">
                <a:solidFill>
                  <a:schemeClr val="accent5"/>
                </a:solidFill>
              </a:rPr>
              <a:t>Игровая деятельность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chemeClr val="accent5"/>
                </a:solidFill>
              </a:rPr>
              <a:t>Подвижные игры: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accent5"/>
                </a:solidFill>
              </a:rPr>
              <a:t>- «Ручеек».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chemeClr val="accent5"/>
                </a:solidFill>
              </a:rPr>
              <a:t>Цель: </a:t>
            </a:r>
            <a:r>
              <a:rPr lang="ru-RU" sz="4500" dirty="0" smtClean="0">
                <a:solidFill>
                  <a:schemeClr val="accent5"/>
                </a:solidFill>
              </a:rPr>
              <a:t>Приобщать детей к национальной культуре русского народа через игру; закрепить умение организовывать пары, двигаться друг за другом парами; четко и громко произносить слова, соблюдать правила игры.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accent5"/>
                </a:solidFill>
              </a:rPr>
              <a:t>- «Караси и щука.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chemeClr val="accent5"/>
                </a:solidFill>
              </a:rPr>
              <a:t>Цель: </a:t>
            </a:r>
            <a:r>
              <a:rPr lang="ru-RU" sz="4500" dirty="0" smtClean="0">
                <a:solidFill>
                  <a:schemeClr val="accent5"/>
                </a:solidFill>
              </a:rPr>
              <a:t>Развивать умение ориентироваться в пространстве, действовать по сигналу.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accent5"/>
                </a:solidFill>
              </a:rPr>
              <a:t>- «Море волнуется».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chemeClr val="accent5"/>
                </a:solidFill>
              </a:rPr>
              <a:t>Цель: </a:t>
            </a:r>
            <a:r>
              <a:rPr lang="ru-RU" sz="4500" dirty="0" smtClean="0">
                <a:solidFill>
                  <a:schemeClr val="accent5"/>
                </a:solidFill>
              </a:rPr>
              <a:t>Развивать внимательность, плавность движений, воображение.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accent5"/>
                </a:solidFill>
              </a:rPr>
              <a:t>-Рыбаки и рыбки».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chemeClr val="accent5"/>
                </a:solidFill>
              </a:rPr>
              <a:t>Цель: </a:t>
            </a:r>
            <a:r>
              <a:rPr lang="ru-RU" sz="4500" dirty="0" smtClean="0">
                <a:solidFill>
                  <a:schemeClr val="accent5"/>
                </a:solidFill>
              </a:rPr>
              <a:t>Развивать у детей ловкость, сообразительность, умение действовать по сигналу.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accent5"/>
                </a:solidFill>
              </a:rPr>
              <a:t>- «Лягушки и цапля».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chemeClr val="accent5"/>
                </a:solidFill>
              </a:rPr>
              <a:t>Цель: </a:t>
            </a:r>
            <a:r>
              <a:rPr lang="ru-RU" sz="4500" dirty="0" smtClean="0">
                <a:solidFill>
                  <a:schemeClr val="accent5"/>
                </a:solidFill>
              </a:rPr>
              <a:t>Развивать у детей умение действовать по сигналу, ловкость. Упражнять в прыжках, с продвижением вперед.</a:t>
            </a:r>
          </a:p>
          <a:p>
            <a:pPr marL="0" indent="0">
              <a:buNone/>
            </a:pPr>
            <a:endParaRPr lang="ru-RU" sz="45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ru-RU" sz="4500" b="1" dirty="0" smtClean="0">
                <a:solidFill>
                  <a:schemeClr val="accent5"/>
                </a:solidFill>
              </a:rPr>
              <a:t>Сюжетно – ролевые игры: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accent5"/>
                </a:solidFill>
              </a:rPr>
              <a:t>- «Морское путешествие».</a:t>
            </a:r>
          </a:p>
          <a:p>
            <a:pPr marL="0" indent="0">
              <a:buNone/>
            </a:pPr>
            <a:r>
              <a:rPr lang="ru-RU" sz="4500" b="1" dirty="0" smtClean="0">
                <a:solidFill>
                  <a:schemeClr val="accent5"/>
                </a:solidFill>
              </a:rPr>
              <a:t>Цель: </a:t>
            </a:r>
            <a:r>
              <a:rPr lang="ru-RU" sz="4500" dirty="0" smtClean="0">
                <a:solidFill>
                  <a:schemeClr val="accent5"/>
                </a:solidFill>
              </a:rPr>
              <a:t>Развивать интерес к игре. Учить брать на себя роли (матрос, штурман, доктор, официант, повар) и действовать в соответствии с принятой ролью.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accent5"/>
                </a:solidFill>
              </a:rPr>
              <a:t>- «Стирка кукольной одежды».</a:t>
            </a:r>
          </a:p>
          <a:p>
            <a:pPr marL="0" indent="0">
              <a:buNone/>
            </a:pPr>
            <a:endParaRPr lang="ru-RU" sz="45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ru-RU" sz="45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" y="95003"/>
            <a:ext cx="5890162" cy="4417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78" y="2208810"/>
            <a:ext cx="5890162" cy="4417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20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4" y="166257"/>
            <a:ext cx="5755574" cy="4239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296" y="2286002"/>
            <a:ext cx="5652653" cy="4239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44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40" y="166255"/>
            <a:ext cx="5577444" cy="418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878" y="1747157"/>
            <a:ext cx="5577444" cy="418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50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444" y="380010"/>
            <a:ext cx="10515600" cy="59038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Работа с родителями: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Введение в тему проекта: рекомендации по ознакомлению детей с водой;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Консультация для родителей «Вода важна для организма» (о соблюдении питьевого режима, закаливании).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Памятка «Особенности детского экспериментирования.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Совместное изготовление атрибутов и костюмов для постановки сказки К. Чуковского «</a:t>
            </a:r>
            <a:r>
              <a:rPr lang="ru-RU" dirty="0" err="1" smtClean="0">
                <a:solidFill>
                  <a:schemeClr val="accent5"/>
                </a:solidFill>
              </a:rPr>
              <a:t>Мойдодыр</a:t>
            </a:r>
            <a:r>
              <a:rPr lang="ru-RU" dirty="0" smtClean="0">
                <a:solidFill>
                  <a:schemeClr val="accent5"/>
                </a:solidFill>
              </a:rPr>
              <a:t>».</a:t>
            </a:r>
          </a:p>
          <a:p>
            <a:pPr marL="0" indent="0">
              <a:buNone/>
            </a:pPr>
            <a:endParaRPr lang="ru-RU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1.Заключительный этап: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Выявить знания детей о воде как источнике всего живого.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Отражать знания в сказках собственного сочинения.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Воспитание экологической культуры у детей и взрослых.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Кульминационное </a:t>
            </a:r>
            <a:r>
              <a:rPr lang="ru-RU" b="1" dirty="0">
                <a:solidFill>
                  <a:schemeClr val="accent5"/>
                </a:solidFill>
              </a:rPr>
              <a:t>мероприятие: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</a:rPr>
              <a:t> Театрализованная деятельность, постановка сказки К. Чуковского «</a:t>
            </a:r>
            <a:r>
              <a:rPr lang="ru-RU" dirty="0" err="1">
                <a:solidFill>
                  <a:schemeClr val="accent5"/>
                </a:solidFill>
              </a:rPr>
              <a:t>Мойдодыр</a:t>
            </a:r>
            <a:r>
              <a:rPr lang="ru-RU" dirty="0">
                <a:solidFill>
                  <a:schemeClr val="accent5"/>
                </a:solidFill>
              </a:rPr>
              <a:t>»</a:t>
            </a:r>
          </a:p>
          <a:p>
            <a:pPr marL="0" indent="0">
              <a:buNone/>
            </a:pPr>
            <a:endParaRPr lang="ru-RU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9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37" y="213757"/>
            <a:ext cx="5921829" cy="4048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591" y="2588822"/>
            <a:ext cx="5387106" cy="404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3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4390"/>
            <a:ext cx="10515600" cy="564257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4. Цель  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Познакомить детей с некоторыми свойствами воды, обратить их внимание на то, что даже такой привычный объект, как вода, таит в себе много неизвестного; дать детям представление о роли воды в жизни человека, растений и животных; научить детей экономно использовать воду и беречь ее. Обогатить словарный запас детей. Формировать представления детей о воде, важности воды для всех живых организмов, расширение знаний детей о свойствах воды.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4" y="160318"/>
            <a:ext cx="5826825" cy="417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50" y="1763487"/>
            <a:ext cx="5567248" cy="417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49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89" y="166256"/>
            <a:ext cx="5605151" cy="420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377" y="2268187"/>
            <a:ext cx="5605151" cy="420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80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0010"/>
            <a:ext cx="10515600" cy="57969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Результат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1.У детей сформировались начальные представления о воде как источнике жизни живых организмов.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2.Дети приобрели экологически ценный опыт поведения и деятельности в природе.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3.У детей появились исследовательские умения, соответствующие возрасту (дети стали задавать вопросы природоведческого характера, устанавливать причинно-следственные связи, научились фиксировать наблюдения, используя схемы – модели).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4.Повысилась воспитательная компетентность родителей в экологическом образовании дошкольников.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Литература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1.Журнал “Дошкольное воспитание”, №3, 2003.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2.Журнал “Дошкольное воспитание”, №6, 2007.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3.И.Э. Куликовская Н.Н. </a:t>
            </a:r>
            <a:r>
              <a:rPr lang="ru-RU" dirty="0" err="1" smtClean="0">
                <a:solidFill>
                  <a:schemeClr val="accent5"/>
                </a:solidFill>
              </a:rPr>
              <a:t>Совгир</a:t>
            </a:r>
            <a:r>
              <a:rPr lang="ru-RU" dirty="0" smtClean="0">
                <a:solidFill>
                  <a:schemeClr val="accent5"/>
                </a:solidFill>
              </a:rPr>
              <a:t> – Детское экспериментирование, старший дошкольный возраст: М – педагогическое общество России, 2003.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4.Г.П. </a:t>
            </a:r>
            <a:r>
              <a:rPr lang="ru-RU" dirty="0" err="1" smtClean="0">
                <a:solidFill>
                  <a:schemeClr val="accent5"/>
                </a:solidFill>
              </a:rPr>
              <a:t>Тугушева</a:t>
            </a:r>
            <a:r>
              <a:rPr lang="ru-RU" dirty="0" smtClean="0">
                <a:solidFill>
                  <a:schemeClr val="accent5"/>
                </a:solidFill>
              </a:rPr>
              <a:t> А.Е. Чистякова – Экспериментальная деятельность детей среднего и старшего дошкольного возраста: Детство-Пресс, 2013.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5.Запорожец А.В. – Вопросы психологии ребёнка дошкольного возраста /под ред. А.В. Запорожец, А. И. Леонтьева – М.: Педагогика, 1995г.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6.Организация экспериментальной деятельности дошкольников: Методические рекомендации/под ред. Прохоровой Л.Н. – М.: </a:t>
            </a:r>
            <a:r>
              <a:rPr lang="ru-RU" dirty="0" err="1" smtClean="0">
                <a:solidFill>
                  <a:schemeClr val="accent5"/>
                </a:solidFill>
              </a:rPr>
              <a:t>Аркти</a:t>
            </a:r>
            <a:r>
              <a:rPr lang="ru-RU" dirty="0" smtClean="0">
                <a:solidFill>
                  <a:schemeClr val="accent5"/>
                </a:solidFill>
              </a:rPr>
              <a:t>, 2004.</a:t>
            </a:r>
          </a:p>
          <a:p>
            <a:pPr marL="0" indent="0">
              <a:buNone/>
            </a:pP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1262"/>
            <a:ext cx="10515600" cy="572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5. Задачи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Уточнить и расширить представление детей о воде как среде обитания для животных, птиц, растений. Стимулировать у детей процессы познания и вовлекать их в совместную исследовательскую деятельность. Развивать любознательность и познавательную активность. Воспитывать бережное отношение к природным ресурсам. Повысить воспитательную компетентность родителей в экологическом образовании дошкольников.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Для реализации поставленных задач необходимо создать условия в предметно – развивающей среде группы (уголок экспериментирования, мини-лаборатория).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823" y="368135"/>
            <a:ext cx="10515600" cy="58782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Уголок экспериментирования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Основное оборудование лаборатории: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Приборы – «помощники»: лабораторная посуда, весы, объекты живой и неживой природы, емкости для игр с водой разного объема и формы;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Природный материал: камешки, глина, песок, ракушки, птичьи перья, спил и листья деревьев, мох, семена;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Утилизированный материал: проволока, кусочки кожи, меха, ткани, пробки;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Разные виды бумаги;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Красители: гуашь, акварельные краски;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Медицинские материалы: пипетки, колбы, мерные ложки, резиновые груши, шприцы (без игл);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Прочие материалы: зеркала, воздушные шары, масло, мука, соль, сахар, цветные и прозрачные стекла, сито, свечи.</a:t>
            </a:r>
          </a:p>
          <a:p>
            <a:pPr marL="0" indent="0">
              <a:buNone/>
            </a:pP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77" y="99456"/>
            <a:ext cx="4283599" cy="321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588" y="3411822"/>
            <a:ext cx="4283598" cy="321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716" y="99455"/>
            <a:ext cx="4283598" cy="321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97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9" y="120130"/>
            <a:ext cx="4282751" cy="3212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450" y="124797"/>
            <a:ext cx="4282750" cy="3212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763" y="3442996"/>
            <a:ext cx="4282751" cy="3212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88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449" y="249382"/>
            <a:ext cx="10515600" cy="6270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b="1" dirty="0" smtClean="0">
                <a:solidFill>
                  <a:schemeClr val="accent5"/>
                </a:solidFill>
              </a:rPr>
              <a:t>6.  Планируемые результаты: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У детей сформируются начальные представления о воде, как источнике жизни живых организмов. Дети приобретут экологически ценный опыт поведения и деятельности в природе. У детей появятся исследовательские умения, соответствующие возрасту (будут задавать вопросы природоведческого характера, устанавливать причинно-следственные связи, появится потребность получить экспериментальным путем, научаться фиксировать наблюдения, используя схемы-модели).  Повысится воспитательная компетентность  родителей в экологическом образовании дошкольников.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1.Подготовительный этап: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Определение направленности проекта, целей и задач;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Создание опытно-экспериментальной лаборатории в группе;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Подготовка и составление картотеки опытов и экспериментов с водой;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Подбор загадок, сказок, стихотворений, рассказов по теме проекта.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2.Основной этап: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Направление деятельности;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- Содержание деятельности;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312</TotalTime>
  <Words>2020</Words>
  <Application>Microsoft Office PowerPoint</Application>
  <PresentationFormat>Широкоэкранный</PresentationFormat>
  <Paragraphs>168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Тема Office</vt:lpstr>
      <vt:lpstr>Проект средней группы №6  «Волшебница Вода»    Возрастная группа 4-5 лет.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средней группы №6      «Волшебница Вода»        Возрастная группа 4-5 лет.</dc:title>
  <dc:creator>Василий</dc:creator>
  <cp:lastModifiedBy>Agent 007</cp:lastModifiedBy>
  <cp:revision>34</cp:revision>
  <dcterms:created xsi:type="dcterms:W3CDTF">2017-04-23T10:52:05Z</dcterms:created>
  <dcterms:modified xsi:type="dcterms:W3CDTF">2019-01-13T14:27:41Z</dcterms:modified>
</cp:coreProperties>
</file>