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2" r:id="rId6"/>
    <p:sldId id="263" r:id="rId7"/>
    <p:sldId id="266" r:id="rId8"/>
    <p:sldId id="264" r:id="rId9"/>
    <p:sldId id="265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Rg st="1" end="1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04" autoAdjust="0"/>
    <p:restoredTop sz="94660"/>
  </p:normalViewPr>
  <p:slideViewPr>
    <p:cSldViewPr>
      <p:cViewPr varScale="1">
        <p:scale>
          <a:sx n="80" d="100"/>
          <a:sy n="80" d="100"/>
        </p:scale>
        <p:origin x="96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8056-2882-4542-8877-CF745F78D3A8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CC1DF-4773-4BDE-907A-35B0B8581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2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C73C-41F0-4B64-B8CB-DFA19AAE2205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9" name="Рисунок 17" descr="http://img1.liveinternet.ru/images/attach/c/7/96/349/96349469_large_7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9" y="188640"/>
            <a:ext cx="8473291" cy="628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11429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4822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11486" y="2967335"/>
            <a:ext cx="38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57620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27566" y="3071810"/>
            <a:ext cx="2676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Проект подготовила </a:t>
            </a:r>
          </a:p>
          <a:p>
            <a:pPr algn="ctr"/>
            <a:r>
              <a:rPr lang="ru-RU" sz="1400" dirty="0" smtClean="0"/>
              <a:t>воспитатель</a:t>
            </a:r>
          </a:p>
          <a:p>
            <a:pPr algn="ctr"/>
            <a:r>
              <a:rPr lang="ru-RU" sz="1400" dirty="0" smtClean="0"/>
              <a:t>МБДОУ «снежинка детский сад»</a:t>
            </a:r>
          </a:p>
          <a:p>
            <a:pPr algn="ctr"/>
            <a:r>
              <a:rPr lang="ru-RU" sz="1400" dirty="0" err="1" smtClean="0"/>
              <a:t>Калыкова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Кадрия</a:t>
            </a:r>
            <a:r>
              <a:rPr lang="ru-RU" sz="1400" dirty="0" smtClean="0"/>
              <a:t> </a:t>
            </a:r>
            <a:r>
              <a:rPr lang="ru-RU" sz="1400" dirty="0" err="1" smtClean="0"/>
              <a:t>Алиевна</a:t>
            </a:r>
            <a:endParaRPr lang="ru-RU" sz="1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428992" y="585789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</a:t>
            </a:r>
            <a:r>
              <a:rPr lang="en-US" sz="1400" dirty="0" smtClean="0"/>
              <a:t>.</a:t>
            </a:r>
            <a:r>
              <a:rPr lang="ru-RU" sz="1400" dirty="0" smtClean="0"/>
              <a:t>Усинск </a:t>
            </a:r>
          </a:p>
          <a:p>
            <a:pPr algn="ctr"/>
            <a:r>
              <a:rPr lang="ru-RU" sz="1400" dirty="0" smtClean="0"/>
              <a:t>2018 год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1602" y="527632"/>
            <a:ext cx="75009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Работа с родителями в группе №1 </a:t>
            </a: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«Снежная фантазия»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per\Document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428736"/>
            <a:ext cx="78581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428869"/>
            <a:ext cx="5496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Super\Documents\Downloads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928934"/>
            <a:ext cx="1819275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39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Рисунок 11" descr="http://img0.liveinternet.ru/images/attach/c/7/94/743/94743134_large_4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714620"/>
            <a:ext cx="28575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-облако 15"/>
          <p:cNvSpPr/>
          <p:nvPr/>
        </p:nvSpPr>
        <p:spPr>
          <a:xfrm>
            <a:off x="357158" y="285728"/>
            <a:ext cx="6000792" cy="25003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Зима –удивительное время года. Природа одевается в белый пушистый наряд, у детей появляется возможность кататься на санках, лыжах, сооружать различные постройки из снега.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29190" y="3214686"/>
            <a:ext cx="3786214" cy="321471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ДОУ было принято решение о создании благоприятных условий для </a:t>
            </a:r>
            <a:r>
              <a:rPr lang="ru-RU" sz="1600" dirty="0" err="1" smtClean="0">
                <a:solidFill>
                  <a:schemeClr val="tx2"/>
                </a:solidFill>
              </a:rPr>
              <a:t>воспитательно</a:t>
            </a:r>
            <a:r>
              <a:rPr lang="ru-RU" sz="1600" dirty="0" smtClean="0">
                <a:solidFill>
                  <a:schemeClr val="tx2"/>
                </a:solidFill>
              </a:rPr>
              <a:t>- образовательной работы с детьми в зимний период времени. Побеседовав с родителями, было принято решение о проекте </a:t>
            </a:r>
          </a:p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«С»</a:t>
            </a:r>
          </a:p>
          <a:p>
            <a:pPr algn="ctr"/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5452 0.24497 C 0.279 0.22346 0.40348 0.20195 0.404 0.14874 C 0.40452 0.09554 0.21198 -0.09299 0.15816 -0.07448 C 0.10435 -0.05598 0.08594 0.22091 0.08108 0.25955 C 0.07622 0.29818 0.12362 0.1691 0.12935 0.15684 C 0.13507 0.14458 0.11841 0.18067 0.11598 0.18552 " pathEditMode="relative" rAng="0" ptsTypes="aaaaaA">
                                      <p:cBhvr>
                                        <p:cTn id="6" dur="2000" spd="-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88583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715436" cy="433965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chemeClr val="tx2"/>
                </a:solidFill>
              </a:rPr>
              <a:t>Актуальность проекта: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Во всестороннем развитии ребенка важное место занимает физическое воспитание. Длительное пребывание на свежем воздухе в любое время года чрезвычайно полезно и необходимо для укрепления здоровья дошкольников. Создание снежных построек обогащает зимнюю прогулку, помогает воспитателю рационально организовать время пребывания детей на свежем воздухе, создать условия для развития их самостоятельной игровой, художественно – творческой и познавательной деятельности, двигательной активности.</a:t>
            </a: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 Цель  проекта  :</a:t>
            </a:r>
            <a:r>
              <a:rPr lang="ru-RU" sz="2000" i="1" dirty="0" smtClean="0">
                <a:solidFill>
                  <a:schemeClr val="tx2"/>
                </a:solidFill>
              </a:rPr>
              <a:t> </a:t>
            </a:r>
            <a:r>
              <a:rPr lang="ru-RU" sz="2000" dirty="0" smtClean="0">
                <a:solidFill>
                  <a:schemeClr val="tx2"/>
                </a:solidFill>
              </a:rPr>
              <a:t>создание условий для укрепления связи с семьями воспитанников группы, творческого подхода к формированию снежных построек на участке для проведения зимних прогулок</a:t>
            </a:r>
            <a:r>
              <a:rPr lang="ru-RU" sz="2000" dirty="0" smtClean="0"/>
              <a:t>.    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85726"/>
            <a:ext cx="8286808" cy="283154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n w="12700">
                  <a:solidFill>
                    <a:schemeClr val="tx1"/>
                  </a:solidFill>
                </a:ln>
              </a:rPr>
              <a:t>Этапы работы над проектом:</a:t>
            </a:r>
          </a:p>
          <a:p>
            <a:endParaRPr lang="ru-RU" sz="1600" b="1" u="sng" dirty="0" smtClean="0"/>
          </a:p>
          <a:p>
            <a:r>
              <a:rPr lang="ru-RU" dirty="0"/>
              <a:t>I</a:t>
            </a:r>
            <a:r>
              <a:rPr lang="ru-RU" sz="1400" dirty="0"/>
              <a:t> этап Совместная разработка воспитателем, родителями </a:t>
            </a:r>
            <a:r>
              <a:rPr lang="ru-RU" sz="1400" dirty="0" smtClean="0"/>
              <a:t>детского </a:t>
            </a:r>
            <a:r>
              <a:rPr lang="ru-RU" sz="1400" dirty="0"/>
              <a:t>сада проекта плана зимних построек на участке ДОУ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dirty="0"/>
              <a:t>II </a:t>
            </a:r>
            <a:r>
              <a:rPr lang="ru-RU" sz="1400" dirty="0"/>
              <a:t>этап Совместное оформление </a:t>
            </a:r>
            <a:r>
              <a:rPr lang="ru-RU" sz="1400" dirty="0" smtClean="0"/>
              <a:t>воспитателем и родителями</a:t>
            </a:r>
            <a:r>
              <a:rPr lang="en-US" sz="1400" dirty="0" smtClean="0"/>
              <a:t>,</a:t>
            </a:r>
            <a:r>
              <a:rPr lang="ru-RU" sz="1400" dirty="0" smtClean="0"/>
              <a:t> участков </a:t>
            </a:r>
            <a:r>
              <a:rPr lang="ru-RU" sz="1400" dirty="0"/>
              <a:t>детского сада в соответствии с представленными проектами планов</a:t>
            </a:r>
            <a:r>
              <a:rPr lang="ru-RU" sz="1400" dirty="0" smtClean="0"/>
              <a:t>.</a:t>
            </a:r>
            <a:r>
              <a:rPr lang="ru-RU" sz="1400" dirty="0"/>
              <a:t> </a:t>
            </a:r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dirty="0"/>
              <a:t>III</a:t>
            </a:r>
            <a:r>
              <a:rPr lang="ru-RU" sz="1400" dirty="0"/>
              <a:t> этап Оформление результата проекта в виде презентации</a:t>
            </a:r>
            <a:endParaRPr lang="ru-RU" sz="1400" b="1" u="sng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23" descr="http://s019.radikal.ru/i641/1611/e1/978c70cc931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857224" y="285728"/>
            <a:ext cx="7643866" cy="43577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Предполагаемые продукты проекта</a:t>
            </a:r>
          </a:p>
          <a:p>
            <a:pPr algn="ctr"/>
            <a:r>
              <a:rPr lang="ru-RU" i="1" dirty="0" smtClean="0">
                <a:solidFill>
                  <a:schemeClr val="accent2"/>
                </a:solidFill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Создание снежных построек по теме .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конкурсе снежных построек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Расширение игрового пространства на игровой площадке. </a:t>
            </a:r>
          </a:p>
          <a:p>
            <a:pPr algn="ctr">
              <a:buFont typeface="Wingdings" pitchFamily="2" charset="2"/>
              <a:buChar char="v"/>
            </a:pP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Активация творческого мышления  в процессе обсуждения темы создания снежных построек  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2" descr="C:\Users\Администратор\Desktop\20181209_1038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548680"/>
            <a:ext cx="212548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20181209_1053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239068" y="3978680"/>
            <a:ext cx="4043877" cy="20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20181209_1116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962062">
            <a:off x="6322971" y="3626130"/>
            <a:ext cx="2313099" cy="249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8" y="90872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Снег, снег кружится,</a:t>
            </a:r>
            <a:br>
              <a:rPr lang="ru-RU" dirty="0"/>
            </a:br>
            <a:r>
              <a:rPr lang="ru-RU" dirty="0"/>
              <a:t>Белая вся улица!</a:t>
            </a:r>
            <a:br>
              <a:rPr lang="ru-RU" dirty="0"/>
            </a:br>
            <a:r>
              <a:rPr lang="ru-RU" dirty="0"/>
              <a:t>Собрались мы в кружок,</a:t>
            </a:r>
            <a:br>
              <a:rPr lang="ru-RU" dirty="0"/>
            </a:br>
            <a:r>
              <a:rPr lang="ru-RU" dirty="0"/>
              <a:t>Завертелись, как снежок.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23488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Администратор\Desktop\20181209_1137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1133">
            <a:off x="335593" y="3177942"/>
            <a:ext cx="3312368" cy="31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министратор\Desktop\20181209_1137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7273">
            <a:off x="5206945" y="351304"/>
            <a:ext cx="2912218" cy="31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министратор\Desktop\20181209_1135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89499" y="3945922"/>
            <a:ext cx="2553453" cy="24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Выноска-облако 17"/>
          <p:cNvSpPr/>
          <p:nvPr/>
        </p:nvSpPr>
        <p:spPr>
          <a:xfrm>
            <a:off x="755576" y="404664"/>
            <a:ext cx="3312368" cy="280831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Нам нравится морозная и снежная пора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esktop\IMG-20181209-WA0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244827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4341" y="5089099"/>
            <a:ext cx="2678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Тихо падает снежок,</a:t>
            </a:r>
            <a:br>
              <a:rPr lang="ru-RU" dirty="0"/>
            </a:br>
            <a:r>
              <a:rPr lang="ru-RU" dirty="0"/>
              <a:t>То зима пришла, дружок!</a:t>
            </a:r>
            <a:br>
              <a:rPr lang="ru-RU" dirty="0"/>
            </a:br>
            <a:r>
              <a:rPr lang="ru-RU" dirty="0"/>
              <a:t>Мы играем, веселимся,</a:t>
            </a:r>
            <a:br>
              <a:rPr lang="ru-RU" dirty="0"/>
            </a:br>
            <a:r>
              <a:rPr lang="ru-RU" dirty="0"/>
              <a:t>И мороза не боимся!</a:t>
            </a:r>
          </a:p>
        </p:txBody>
      </p:sp>
      <p:pic>
        <p:nvPicPr>
          <p:cNvPr id="1026" name="Picture 2" descr="C:\Users\Администратор\Desktop\IMG-20181209-WA00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7080">
            <a:off x="396393" y="1426371"/>
            <a:ext cx="2303783" cy="45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IMG-20181209-WA00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6039">
            <a:off x="6156176" y="1628800"/>
            <a:ext cx="2454001" cy="45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20181209_1146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40486">
            <a:off x="358938" y="632640"/>
            <a:ext cx="3662239" cy="35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IMG-20181209-WA00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2307">
            <a:off x="4937806" y="2910643"/>
            <a:ext cx="3312368" cy="359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4581128"/>
            <a:ext cx="28766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Час подошёл, и время есть,</a:t>
            </a:r>
            <a:br>
              <a:rPr lang="ru-RU" dirty="0"/>
            </a:br>
            <a:r>
              <a:rPr lang="ru-RU" dirty="0"/>
              <a:t>Чтоб выпить чаю и поесть,</a:t>
            </a:r>
            <a:br>
              <a:rPr lang="ru-RU" dirty="0"/>
            </a:br>
            <a:r>
              <a:rPr lang="ru-RU" dirty="0"/>
              <a:t>Потом ещё часок поспать</a:t>
            </a:r>
            <a:br>
              <a:rPr lang="ru-RU" dirty="0"/>
            </a:br>
            <a:r>
              <a:rPr lang="ru-RU" dirty="0"/>
              <a:t>И на работу путь держать.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56357" y="900324"/>
            <a:ext cx="30752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Я не хочу хвалить здесь лень,</a:t>
            </a:r>
            <a:br>
              <a:rPr lang="ru-RU" dirty="0"/>
            </a:br>
            <a:r>
              <a:rPr lang="ru-RU" dirty="0"/>
              <a:t>Но чтобы не устать за день,</a:t>
            </a:r>
            <a:br>
              <a:rPr lang="ru-RU" dirty="0"/>
            </a:br>
            <a:r>
              <a:rPr lang="ru-RU" dirty="0"/>
              <a:t>В обед нам нужно отдохнуть</a:t>
            </a:r>
            <a:br>
              <a:rPr lang="ru-RU" dirty="0"/>
            </a:br>
            <a:r>
              <a:rPr lang="ru-RU" dirty="0"/>
              <a:t>И вновь за дело или в путь!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278</Words>
  <Application>Microsoft Office PowerPoint</Application>
  <PresentationFormat>Экран (4:3)</PresentationFormat>
  <Paragraphs>43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Super</dc:creator>
  <cp:lastModifiedBy>Agent 007</cp:lastModifiedBy>
  <cp:revision>82</cp:revision>
  <dcterms:created xsi:type="dcterms:W3CDTF">2017-01-27T08:19:48Z</dcterms:created>
  <dcterms:modified xsi:type="dcterms:W3CDTF">2018-12-17T16:11:51Z</dcterms:modified>
</cp:coreProperties>
</file>