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87" r:id="rId4"/>
    <p:sldId id="292" r:id="rId5"/>
    <p:sldId id="293" r:id="rId6"/>
    <p:sldId id="288" r:id="rId7"/>
    <p:sldId id="289" r:id="rId8"/>
    <p:sldId id="294" r:id="rId9"/>
    <p:sldId id="295" r:id="rId10"/>
    <p:sldId id="291" r:id="rId11"/>
    <p:sldId id="310" r:id="rId12"/>
    <p:sldId id="296" r:id="rId13"/>
    <p:sldId id="304" r:id="rId14"/>
    <p:sldId id="309" r:id="rId15"/>
    <p:sldId id="286" r:id="rId16"/>
    <p:sldId id="307" r:id="rId17"/>
    <p:sldId id="28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A540F97-B22E-4770-B944-453409C808CC}" type="datetimeFigureOut">
              <a:rPr lang="ru-RU"/>
              <a:pPr>
                <a:defRPr/>
              </a:pPr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96A5462-4BB7-440A-9F4F-77780CB34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37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A5462-4BB7-440A-9F4F-77780CB3403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4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42F190-F820-42F9-A968-1E04F243B018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A5462-4BB7-440A-9F4F-77780CB3403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5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94258B-5B35-4195-A6F9-7C58D2FA2D29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9E359A-9080-43BF-BB8C-17729E2CEEBA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4A8628-28FE-45AA-93B1-A39A0D3C11B5}" type="slidenum">
              <a:rPr lang="ru-RU" smtClean="0">
                <a:cs typeface="Arial" charset="0"/>
              </a:rPr>
              <a:pPr/>
              <a:t>16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B7FA2-5939-4378-A43B-8DEB4740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DB3E5-D9D8-4276-BA95-0BBFCA1C6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CD98D-7FCF-455B-9DBA-D77A8B042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262B-4CC7-4B6C-BDB1-AE884962B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E682-F281-4FA3-8356-654D4A597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4D8D-0B65-4294-976A-526FACB0D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55991-D58F-4EA8-9209-9C830E02C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B40E-6D55-4ED1-A5CA-AD5418A79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F07C-0236-4517-A086-B5A5C040A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6A3F-AC00-4F08-926A-9326EDA82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25C92-45F3-4760-BE19-235C364CB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F3A9-C190-4F5E-B39D-6A409783C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21067-49E3-436F-9612-9174D0CB0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D9663-666D-43D5-A0E0-D38299610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0EB1-B2BA-49F3-AEC1-7BCF9747D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E52A2-FB7B-4E3A-9590-8933CFEED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670AE-7A0B-401A-BB56-5E5B3DBC8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9BE7-FD4A-4008-B6A6-4FADBF65F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2B1B-C873-4FFF-BEE9-60D503ED6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05EF-D71D-4A94-89DE-F1BB34260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CE10-2370-4A0E-86FA-7B672ADD9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473EA-A781-4976-A0CF-398FAD162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6749793-8DC8-4973-9120-99E67EF45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C919935-7E59-46D0-8F2D-FC5A7016C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0"/>
            <a:ext cx="9144000" cy="1785937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547813"/>
            <a:ext cx="7747000" cy="3201987"/>
          </a:xfrm>
        </p:spPr>
        <p:txBody>
          <a:bodyPr/>
          <a:lstStyle/>
          <a:p>
            <a:pPr algn="ctr" eaLnBrk="1" hangingPunct="1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«Будь здоров, малыш!» </a:t>
            </a:r>
          </a:p>
          <a:p>
            <a:pPr algn="ctr" eaLnBrk="1" hangingPunct="1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первой младшей группе «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 eaLnBrk="1" hangingPunct="1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Воспитатель:Калыкова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.A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1" descr="F:\картинки\клипарт\67fde55341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0"/>
            <a:ext cx="18367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ÐÐ°ÑÑÐ¸Ð½ÐºÐ¸ Ð¿Ð¾ Ð·Ð°Ð¿ÑÐ¾ÑÑ Ð´ÐµÑÑÐºÐ¸Ðµ ÐºÐ°ÑÑÐ¸Ð½ÐºÐ¸ Ð¿ÑÐ¾ ÑÐ¿Ð¾ÑÑ Ð¸ Ð·Ð´Ð¾ÑÐ¾Ð²ÑÐ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2403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6679" y="260649"/>
            <a:ext cx="2835441" cy="14401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Беречь </a:t>
            </a:r>
            <a:r>
              <a:rPr lang="ru-RU" dirty="0">
                <a:solidFill>
                  <a:srgbClr val="0070C0"/>
                </a:solidFill>
              </a:rPr>
              <a:t>здоровье, закаляться!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Каждый день у </a:t>
            </a:r>
            <a:r>
              <a:rPr lang="ru-RU" dirty="0">
                <a:solidFill>
                  <a:srgbClr val="0070C0"/>
                </a:solidFill>
              </a:rPr>
              <a:t>нас, ребятки,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Начинается с зарядки.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Сделать нас сильней немного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Упражнения помогут.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Администратор\Desktop\20181113_1507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70441">
            <a:off x="-374867" y="3266947"/>
            <a:ext cx="3753287" cy="23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20181113_1505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89437">
            <a:off x="5249038" y="1532714"/>
            <a:ext cx="3749572" cy="25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817688" y="115888"/>
            <a:ext cx="6284912" cy="2160587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Водичка</a:t>
            </a:r>
            <a:r>
              <a:rPr lang="ru-RU" sz="2400" dirty="0">
                <a:solidFill>
                  <a:srgbClr val="0070C0"/>
                </a:solidFill>
              </a:rPr>
              <a:t>, водичка,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Умой моё личико,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Чтобы глазоньки блестели,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Чтобы щёчки краснели,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Чтоб смеялся роток,</a:t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>Чтоб кусался зубок</a:t>
            </a:r>
            <a:r>
              <a:rPr lang="ru-RU" sz="2400" dirty="0"/>
              <a:t>!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Рисунок 3" descr="0_122924_f3d0de3c_orig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663" y="2908300"/>
            <a:ext cx="2068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Администратор\Desktop\20181115_0838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4278" y="2889189"/>
            <a:ext cx="388793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истратор\Desktop\20181115_08383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21359" y="3056200"/>
            <a:ext cx="3815929" cy="2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332656"/>
            <a:ext cx="5357813" cy="5715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Подвижные  игры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252538" y="1600200"/>
            <a:ext cx="7767637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	 			</a:t>
            </a:r>
            <a:endParaRPr lang="ru-RU" dirty="0"/>
          </a:p>
          <a:p>
            <a:pPr marL="0" indent="0" eaLnBrk="1" hangingPunct="1">
              <a:buNone/>
              <a:defRPr/>
            </a:pPr>
            <a:endParaRPr lang="ru-RU" dirty="0" smtClean="0"/>
          </a:p>
          <a:p>
            <a:pPr marL="0" indent="0" eaLnBrk="1" hangingPunct="1">
              <a:buNone/>
              <a:defRPr/>
            </a:pPr>
            <a:endParaRPr lang="ru-RU" dirty="0"/>
          </a:p>
          <a:p>
            <a:pPr marL="0" indent="0" eaLnBrk="1" hangingPunct="1">
              <a:buNone/>
              <a:defRPr/>
            </a:pPr>
            <a:endParaRPr lang="ru-RU" dirty="0" smtClean="0"/>
          </a:p>
          <a:p>
            <a:pPr marL="0" indent="0" eaLnBrk="1" hangingPunct="1"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eaLnBrk="1" hangingPunct="1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 smtClean="0">
                <a:solidFill>
                  <a:srgbClr val="0070C0"/>
                </a:solidFill>
              </a:rPr>
              <a:t>Мой </a:t>
            </a:r>
            <a:r>
              <a:rPr lang="ru-RU" dirty="0">
                <a:solidFill>
                  <a:srgbClr val="0070C0"/>
                </a:solidFill>
              </a:rPr>
              <a:t>веселый </a:t>
            </a:r>
            <a:r>
              <a:rPr lang="ru-RU" b="1" dirty="0">
                <a:solidFill>
                  <a:srgbClr val="0070C0"/>
                </a:solidFill>
              </a:rPr>
              <a:t>мячик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Прыгает </a:t>
            </a:r>
            <a:r>
              <a:rPr lang="ru-RU" dirty="0">
                <a:solidFill>
                  <a:srgbClr val="0070C0"/>
                </a:solidFill>
              </a:rPr>
              <a:t>и скачет: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Прыг-скок </a:t>
            </a:r>
            <a:r>
              <a:rPr lang="ru-RU" dirty="0">
                <a:solidFill>
                  <a:srgbClr val="0070C0"/>
                </a:solidFill>
              </a:rPr>
              <a:t>- в уголок,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А </a:t>
            </a:r>
            <a:r>
              <a:rPr lang="ru-RU" dirty="0">
                <a:solidFill>
                  <a:srgbClr val="0070C0"/>
                </a:solidFill>
              </a:rPr>
              <a:t>потом обратно.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Вот </a:t>
            </a:r>
            <a:r>
              <a:rPr lang="ru-RU" dirty="0">
                <a:solidFill>
                  <a:srgbClr val="0070C0"/>
                </a:solidFill>
              </a:rPr>
              <a:t>как мы вечерок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Провели </a:t>
            </a:r>
            <a:r>
              <a:rPr lang="ru-RU" dirty="0">
                <a:solidFill>
                  <a:srgbClr val="0070C0"/>
                </a:solidFill>
              </a:rPr>
              <a:t>приятно!</a:t>
            </a:r>
          </a:p>
          <a:p>
            <a:pPr eaLnBrk="1" hangingPunct="1">
              <a:defRPr/>
            </a:pPr>
            <a:endParaRPr lang="ru-RU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1" descr="F:\картинки\клипарт\67fde553419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200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Администратор\Desktop\20181115_1050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89488">
            <a:off x="549073" y="841271"/>
            <a:ext cx="3186634" cy="32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20181115_1058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52377">
            <a:off x="5853887" y="1917594"/>
            <a:ext cx="2935615" cy="28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20181115_0947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15254">
            <a:off x="-83780" y="1631958"/>
            <a:ext cx="3648058" cy="29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979613" y="260350"/>
            <a:ext cx="4608512" cy="647700"/>
          </a:xfrm>
        </p:spPr>
        <p:txBody>
          <a:bodyPr/>
          <a:lstStyle/>
          <a:p>
            <a:pPr algn="ctr" eaLnBrk="1" hangingPunct="1"/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Витаминка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087" name="Объект 12"/>
          <p:cNvSpPr>
            <a:spLocks noGrp="1"/>
          </p:cNvSpPr>
          <p:nvPr>
            <p:ph idx="1"/>
          </p:nvPr>
        </p:nvSpPr>
        <p:spPr>
          <a:xfrm>
            <a:off x="2915816" y="3284984"/>
            <a:ext cx="3671887" cy="2697163"/>
          </a:xfrm>
        </p:spPr>
        <p:txBody>
          <a:bodyPr/>
          <a:lstStyle/>
          <a:p>
            <a:pPr eaLnBrk="1" hangingPunct="1"/>
            <a:r>
              <a:rPr lang="ru-RU" sz="1600" dirty="0">
                <a:solidFill>
                  <a:srgbClr val="0070C0"/>
                </a:solidFill>
              </a:rPr>
              <a:t>Витамины нам полезны,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Это точно знаю.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Только их не из таблеток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Я употребляю.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Получаю их из пищи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Вкусной и полезной.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Где же прячутся они?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Очень интересно.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Объясняет мама мне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Они прячутся везде.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Ты из фруктов, овощей,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Получай их поскорей.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9219" name="Picture 3" descr="C:\Users\Администратор\Desktop\20181115_0948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53907">
            <a:off x="5661541" y="1932625"/>
            <a:ext cx="3605835" cy="307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5588" y="333375"/>
            <a:ext cx="6316662" cy="1143000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Это очень важно!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1600200"/>
            <a:ext cx="7040562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Кварцевание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помещений группы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Музыкотерапия.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Проветривание помещения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режима дня.</a:t>
            </a:r>
          </a:p>
          <a:p>
            <a:pPr marL="0" indent="0" eaLnBrk="1" hangingPunct="1">
              <a:buFontTx/>
              <a:buNone/>
              <a:defRPr/>
            </a:pPr>
            <a:endParaRPr lang="ru-RU" b="1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0070C0"/>
                </a:solidFill>
              </a:rPr>
              <a:t>Чтоб </a:t>
            </a:r>
            <a:r>
              <a:rPr lang="ru-RU" b="1" dirty="0">
                <a:solidFill>
                  <a:srgbClr val="0070C0"/>
                </a:solidFill>
              </a:rPr>
              <a:t>здоровье сохранить,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		Организм </a:t>
            </a:r>
            <a:r>
              <a:rPr lang="ru-RU" b="1" dirty="0">
                <a:solidFill>
                  <a:srgbClr val="0070C0"/>
                </a:solidFill>
              </a:rPr>
              <a:t>свой укрепить,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		Знает </a:t>
            </a:r>
            <a:r>
              <a:rPr lang="ru-RU" b="1" dirty="0">
                <a:solidFill>
                  <a:srgbClr val="0070C0"/>
                </a:solidFill>
              </a:rPr>
              <a:t>вся моя семья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		Должен </a:t>
            </a:r>
            <a:r>
              <a:rPr lang="ru-RU" b="1" dirty="0">
                <a:solidFill>
                  <a:srgbClr val="0070C0"/>
                </a:solidFill>
              </a:rPr>
              <a:t>быть режим у дня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/>
          </a:p>
        </p:txBody>
      </p:sp>
      <p:pic>
        <p:nvPicPr>
          <p:cNvPr id="2" name="Picture 2" descr="F:\картинки\клипарт\42b39e48511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652963"/>
            <a:ext cx="2016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1" descr="F:\картинки\клипарт\67fde553419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12017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3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77300" cy="5868987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  <a: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>- У большинства детей сформированы основы гигиенических навыков;</a:t>
            </a:r>
            <a:b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>- Дети ежедневно слышат информацию о полезной и вредной пищи для здоровья человека (во время завтрака, обеда, полдника), о ценности здоровья (подвижные игры, </a:t>
            </a:r>
            <a:r>
              <a:rPr lang="ru-RU" sz="2000" dirty="0" err="1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>, различные виды гимнастик).</a:t>
            </a:r>
            <a:b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>-для родителей:</a:t>
            </a:r>
            <a: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>- Повысили уровень знаний и обогатились опытом о здоровом образе жизни через взаимоотношение  с воспитателями группы.</a:t>
            </a:r>
            <a:b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>-для педагогов:</a:t>
            </a:r>
            <a: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>- Установлены партнерские отношения с семьями детей группы;</a:t>
            </a:r>
            <a:b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  <a:t>- Создана атмосфера взаимопонимания, направленная на развитие и укрепление здоровья детей.</a:t>
            </a:r>
            <a:br>
              <a:rPr lang="ru-RU" sz="2000" dirty="0" smtClean="0">
                <a:solidFill>
                  <a:srgbClr val="01048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5588" y="0"/>
            <a:ext cx="6316662" cy="22050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116632"/>
            <a:ext cx="7040463" cy="4536504"/>
          </a:xfrm>
          <a:extLst/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</a:t>
            </a: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			ВНИМАНИЕ</a:t>
            </a: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4" name="Picture 4" descr="ÐÐ°ÑÑÐ¸Ð½ÐºÐ¸ Ð¿Ð¾ Ð·Ð°Ð¿ÑÐ¾ÑÑ Ð ÐÐ¡Ð£ÐÐÐ ÐÐ Ð Ð¡ÐÐÐ Ð¢ ÐÐÐ¢Ð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38175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"/>
          <p:cNvSpPr>
            <a:spLocks noGrp="1"/>
          </p:cNvSpPr>
          <p:nvPr>
            <p:ph type="title"/>
          </p:nvPr>
        </p:nvSpPr>
        <p:spPr>
          <a:xfrm>
            <a:off x="-22161" y="3142"/>
            <a:ext cx="9166161" cy="7746337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0070C0"/>
                </a:solidFill>
              </a:rPr>
              <a:t>Описание проекта</a:t>
            </a:r>
            <a:r>
              <a:rPr lang="ru-RU" sz="2000" b="1" dirty="0" smtClean="0">
                <a:solidFill>
                  <a:srgbClr val="0070C0"/>
                </a:solidFill>
              </a:rPr>
              <a:t>: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Продолжительность проекта: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краткосрочный (2 недели)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Тип проекта: познавательно-игровой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Участники проекта: воспитатели, дети первой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младшей группы и их родители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Возраст детей: первая младшая группа 2-4 года.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Проблема проекта: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уделять особое внимание воспитателей и родителей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формированию и укреплению здоровья ребенка, с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целью создания вокруг него потребности и привычки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здорового образа </a:t>
            </a:r>
            <a:r>
              <a:rPr lang="ru-RU" sz="2000" b="1" dirty="0" smtClean="0">
                <a:solidFill>
                  <a:srgbClr val="002060"/>
                </a:solidFill>
              </a:rPr>
              <a:t>жизни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3"/>
          <p:cNvSpPr>
            <a:spLocks noGrp="1"/>
          </p:cNvSpPr>
          <p:nvPr>
            <p:ph type="title"/>
          </p:nvPr>
        </p:nvSpPr>
        <p:spPr>
          <a:xfrm>
            <a:off x="-811" y="0"/>
            <a:ext cx="9144811" cy="6957392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70C0"/>
                </a:solidFill>
              </a:rPr>
              <a:t>Актуальность: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Тема проекта выбрана не случайно, так как проблема сохранения и укрепления здоровья детей была и остается на современном этапе актуальной.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Современное состояние общества, экономики, экологии во всем мире неблагоприятно отражается на здоровье людей. Ухудшение здоровья детей дошкольного возраста в России стало не только медицинской, но и серьезной педагогической проблемой, очень часто забота о здоровье детей отходит на второй план по сравнению с такими ценностями, как образование, воспитание, личностное развитие.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3"/>
          <p:cNvSpPr>
            <a:spLocks noGrp="1"/>
          </p:cNvSpPr>
          <p:nvPr>
            <p:ph type="title"/>
          </p:nvPr>
        </p:nvSpPr>
        <p:spPr>
          <a:xfrm>
            <a:off x="285750" y="274638"/>
            <a:ext cx="8734425" cy="3225800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повышать уровень знаний и обогащать опыт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о здоровом образе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жизни через взаимоотношение с воспитателями группы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ÐÐ°ÑÑÐ¸Ð½ÐºÐ¸ Ð¿Ð¾ Ð·Ð°Ð¿ÑÐ¾ÑÑ Ð´ÐµÑÑÐºÐ¸Ðµ ÑÐ¸ÑÑÐ½ÐºÐ¸ Ð¿ÑÐ¾ Ð²ÑÐ°Ñ Ð¸ ÑÐµÐ±ÐµÐ½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ÐÐ°ÑÑÐ¸Ð½ÐºÐ¸ Ð¿Ð¾ Ð·Ð°Ð¿ÑÐ¾ÑÑ Ð´ÐµÑÑÐºÐ¸Ðµ ÑÐ¸ÑÑÐ½ÐºÐ¸ Ð¿ÑÐ¾ Ð²ÑÐ°Ñ Ð¸ ÑÐµÐ±ÐµÐ½Ð¾Ð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ÐÐ°ÑÑÐ¸Ð½ÐºÐ¸ Ð¿Ð¾ Ð·Ð°Ð¿ÑÐ¾ÑÑ Ð´ÐµÑÑÐºÐ¸Ðµ ÑÐ¸ÑÑÐ½ÐºÐ¸ Ð¿ÑÐ¾ Ð²ÑÐ°Ñ Ð¸ ÑÐµÐ±ÐµÐ½Ð¾Ð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ÐÐ°ÑÑÐ¸Ð½ÐºÐ¸ Ð¿Ð¾ Ð·Ð°Ð¿ÑÐ¾ÑÑ Ð´ÐµÑÑÐºÐ¸Ðµ ÑÐ¸ÑÑÐ½ÐºÐ¸ Ð¿ÑÐ¾ Ð²ÑÐ°Ñ Ð¸ ÑÐµÐ±ÐµÐ½Ð¾Ð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ÐÐ°ÑÑÐ¸Ð½ÐºÐ¸ Ð¿Ð¾ Ð·Ð°Ð¿ÑÐ¾ÑÑ Ð´ÐµÑÑÐºÐ¸Ðµ ÑÐ¸ÑÑÐ½ÐºÐ¸ Ð¿ÑÐ¾ Ð²ÑÐ°Ñ Ð¸ ÑÐµÐ±ÐµÐ½Ð¾Ðº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ÐÐ°ÑÑÐ¸Ð½ÐºÐ¸ Ð¿Ð¾ Ð·Ð°Ð¿ÑÐ¾ÑÑ Ð´ÐµÑÑÐºÐ¸Ðµ ÑÐ¸ÑÑÐ½ÐºÐ¸ Ð¿ÑÐ¾ Ð²ÑÐ°Ñ Ð¸ ÑÐµÐ±ÐµÐ½Ð¾Ðº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ÐÐ°ÑÑÐ¸Ð½ÐºÐ¸ Ð¿Ð¾ Ð·Ð°Ð¿ÑÐ¾ÑÑ Ð´ÐµÑÑÐºÐ¸Ðµ ÑÐ¸ÑÑÐ½ÐºÐ¸ Ð¿ÑÐ¾ Ð²ÑÐ°Ñ Ð¸ ÑÐµÐ±ÐµÐ½Ð¾Ðº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ÐÐ°ÑÑÐ¸Ð½ÐºÐ¸ Ð¿Ð¾ Ð·Ð°Ð¿ÑÐ¾ÑÑ Ð´ÐµÑÑÐºÐ¸Ðµ ÑÐ¸ÑÑÐ½ÐºÐ¸ Ð¿ÑÐ¾ Ð²ÑÐ°Ñ Ð¸ ÑÐµÐ±ÐµÐ½Ð¾Ðº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ÐÐ°ÑÑÐ¸Ð½ÐºÐ¸ Ð¿Ð¾ Ð·Ð°Ð¿ÑÐ¾ÑÑ Ð´ÐµÑÑÐºÐ¸Ðµ ÑÐ¸ÑÑÐ½ÐºÐ¸ Ð¿ÑÐ¾ Ð²ÑÐ°Ñ Ð¸ ÑÐµÐ±ÐµÐ½Ð¾Ðº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87691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3"/>
          <p:cNvSpPr>
            <a:spLocks noGrp="1"/>
          </p:cNvSpPr>
          <p:nvPr>
            <p:ph type="title"/>
          </p:nvPr>
        </p:nvSpPr>
        <p:spPr>
          <a:xfrm>
            <a:off x="214313" y="285750"/>
            <a:ext cx="8805862" cy="5857875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-для детей: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потребность в соблюдении навыков гигиены;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дать представление о ценности здоровья, формировать желание вести здоровый образ жизни;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дать представление о полезной и вредной пищи для здоровья человека.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-для педагогов: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установить партнерские отношения с семьей каждого воспитанника, объединить усилия для развития и воспитания детей в вопросах о здоровом образе жизни;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-для родителей: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способствовать созданию активной позиции родителей в совместной двигательной деятельности с детьми;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377237" cy="4654550"/>
          </a:xfrm>
        </p:spPr>
        <p:txBody>
          <a:bodyPr/>
          <a:lstStyle/>
          <a:p>
            <a:pPr algn="r" eaLnBrk="1" hangingPunct="1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 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Совершенствование навыков самостоятельности у детей при соблюдении культурно-гигиенических процедур.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• Формирование желания и стремления вести здоровый образ жизни.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• Дети и родители имеют элементарные представления о ценности здоровья.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1" y="4509120"/>
            <a:ext cx="2880320" cy="22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77300" cy="57975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и методы проекта:</a:t>
            </a:r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Формы: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• Беседы;   • Занятия;   • Чтение художественной и познавательной литературы;   • Рассматривание фотографий и иллюстраций;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• Подвижные и музыкальные игры;   • Гимнастики (утренние, дыхательные, после сна) ;   • Консультации (родителям) 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                         Методы:  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• Словесные  •Наглядные   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• Практические • Игровые 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381681" y="5216"/>
            <a:ext cx="8662987" cy="3654425"/>
          </a:xfrm>
        </p:spPr>
        <p:txBody>
          <a:bodyPr/>
          <a:lstStyle/>
          <a:p>
            <a:pPr algn="ctr" eaLnBrk="1" hangingPunct="1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Девиз проекта: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Чтоб здоровье раздобыть,</a:t>
            </a:r>
            <a:br>
              <a:rPr lang="ru-RU" sz="2800" dirty="0"/>
            </a:br>
            <a:r>
              <a:rPr lang="ru-RU" sz="2800" dirty="0"/>
              <a:t>Не надо далеко ходить.</a:t>
            </a:r>
            <a:br>
              <a:rPr lang="ru-RU" sz="2800" dirty="0"/>
            </a:br>
            <a:r>
              <a:rPr lang="ru-RU" sz="2800" dirty="0"/>
              <a:t>Нужно нам самим стараться,</a:t>
            </a:r>
            <a:br>
              <a:rPr lang="ru-RU" sz="2800" dirty="0"/>
            </a:br>
            <a:r>
              <a:rPr lang="ru-RU" sz="2800" dirty="0"/>
              <a:t>И всё будет получаться</a:t>
            </a:r>
            <a:r>
              <a:rPr lang="ru-RU" sz="2800" dirty="0" smtClean="0"/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Рисунок 2" descr="ibolit450 (1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3214688"/>
            <a:ext cx="262731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3" descr="0_a9e2b_c867b9f2_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3286125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3" y="71438"/>
            <a:ext cx="6572250" cy="164306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Гимнастика   после   сна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9020175" cy="47513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ctr" eaLnBrk="1" hangingPunct="1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  <p:pic>
        <p:nvPicPr>
          <p:cNvPr id="5122" name="Picture 2" descr="C:\Users\Администратор\Desktop\20181114_1513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5827" y="2168862"/>
            <a:ext cx="43924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600400" cy="439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0011_slid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1150</TotalTime>
  <Words>80</Words>
  <Application>Microsoft Office PowerPoint</Application>
  <PresentationFormat>Экран (4:3)</PresentationFormat>
  <Paragraphs>50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Monotype Corsiva</vt:lpstr>
      <vt:lpstr>Times New Roman</vt:lpstr>
      <vt:lpstr>ind_0011_slide</vt:lpstr>
      <vt:lpstr>1_Default Design</vt:lpstr>
      <vt:lpstr>Проект на тему:   </vt:lpstr>
      <vt:lpstr>Описание проекта:  Продолжительность проекта: краткосрочный (2 недели) Тип проекта: познавательно-игровой Участники проекта: воспитатели, дети первой младшей группы и их родители Возраст детей: первая младшая группа 2-4 года. Проблема проекта: уделять особое внимание воспитателей и родителей формированию и укреплению здоровья ребенка, с целью создания вокруг него потребности и привычки здорового образа жизни.            </vt:lpstr>
      <vt:lpstr>Актуальность:  Тема проекта выбрана не случайно, так как проблема сохранения и укрепления здоровья детей была и остается на современном этапе актуальной. Современное состояние общества, экономики, экологии во всем мире неблагоприятно отражается на здоровье людей. Ухудшение здоровья детей дошкольного возраста в России стало не только медицинской, но и серьезной педагогической проблемой, очень часто забота о здоровье детей отходит на второй план по сравнению с такими ценностями, как образование, воспитание, личностное развитие.           </vt:lpstr>
      <vt:lpstr>            Цель проекта:   повышать уровень знаний и обогащать опыт  родителей о здоровом образе  жизни через взаимоотношение с воспитателями группы </vt:lpstr>
      <vt:lpstr>Задачи проекта: -для детей:  формировать потребность в соблюдении навыков гигиены;  дать представление о ценности здоровья, формировать желание вести здоровый образ жизни;  дать представление о полезной и вредной пищи для здоровья человека. -для педагогов:  установить партнерские отношения с семьей каждого воспитанника, объединить усилия для развития и воспитания детей в вопросах о здоровом образе жизни; -для родителей:  способствовать созданию активной позиции родителей в совместной двигательной деятельности с детьми; </vt:lpstr>
      <vt:lpstr>  Ожидаемые результаты:    • Совершенствование навыков самостоятельности у детей при соблюдении культурно-гигиенических процедур.  • Формирование желания и стремления вести здоровый образ жизни.  • Дети и родители имеют элементарные представления о ценности здоровья.  </vt:lpstr>
      <vt:lpstr>Формы и методы проекта: Формы:   • Беседы;   • Занятия;   • Чтение художественной и познавательной литературы;   • Рассматривание фотографий и иллюстраций;  • Подвижные и музыкальные игры;   • Гимнастики (утренние, дыхательные, после сна) ;   • Консультации (родителям) .                            Методы:                                • Словесные  •Наглядные                                 • Практические • Игровые  </vt:lpstr>
      <vt:lpstr>Девиз проекта:  Чтоб здоровье раздобыть, Не надо далеко ходить. Нужно нам самим стараться, И всё будет получаться.  </vt:lpstr>
      <vt:lpstr>Гимнастика   после   сна   </vt:lpstr>
      <vt:lpstr>Презентация PowerPoint</vt:lpstr>
      <vt:lpstr> Водичка, водичка, Умой моё личико, Чтобы глазоньки блестели, Чтобы щёчки краснели, Чтоб смеялся роток, Чтоб кусался зубок!</vt:lpstr>
      <vt:lpstr>                        Подвижные  игры</vt:lpstr>
      <vt:lpstr>Витаминка </vt:lpstr>
      <vt:lpstr>  Это очень важно!</vt:lpstr>
      <vt:lpstr>Результаты проекта: -для детей: - У большинства детей сформированы основы гигиенических навыков; - Дети ежедневно слышат информацию о полезной и вредной пищи для здоровья человека (во время завтрака, обеда, полдника), о ценности здоровья (подвижные игры, физминутки, различные виды гимнастик). -для родителей: - Повысили уровень знаний и обогатились опытом о здоровом образе жизни через взаимоотношение  с воспитателями группы. -для педагогов: - Установлены партнерские отношения с семьями детей группы; - Создана атмосфера взаимопонимания, направленная на развитие и укрепление здоровья детей. </vt:lpstr>
      <vt:lpstr>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«Килемарский детский сад «Теремок»  Килемарский район,  п.Килемары, д.21 т.8(83643)2-12-54</dc:title>
  <dc:creator>admin</dc:creator>
  <cp:lastModifiedBy>Agent 007</cp:lastModifiedBy>
  <cp:revision>61</cp:revision>
  <dcterms:created xsi:type="dcterms:W3CDTF">2014-02-20T17:34:54Z</dcterms:created>
  <dcterms:modified xsi:type="dcterms:W3CDTF">2018-11-18T16:33:02Z</dcterms:modified>
</cp:coreProperties>
</file>