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47" r:id="rId3"/>
    <p:sldId id="343" r:id="rId4"/>
    <p:sldId id="348" r:id="rId5"/>
    <p:sldId id="303" r:id="rId6"/>
    <p:sldId id="295" r:id="rId7"/>
    <p:sldId id="349" r:id="rId8"/>
    <p:sldId id="357" r:id="rId9"/>
    <p:sldId id="358" r:id="rId10"/>
    <p:sldId id="356" r:id="rId11"/>
    <p:sldId id="361" r:id="rId12"/>
    <p:sldId id="359" r:id="rId13"/>
    <p:sldId id="360" r:id="rId14"/>
    <p:sldId id="351" r:id="rId15"/>
    <p:sldId id="34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1149" autoAdjust="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E3D5A-566B-4A2C-AF67-E852ADE28368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711F3-628C-47E9-9E36-C94931085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700_FO34960576_3a3a6812ad8246ee83a61c2dfcaa4b1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6600" b="1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920880" cy="3168352"/>
          </a:xfrm>
        </p:spPr>
        <p:txBody>
          <a:bodyPr anchor="ctr">
            <a:noAutofit/>
          </a:bodyPr>
          <a:lstStyle/>
          <a:p>
            <a:endParaRPr lang="ru-RU" sz="8800" b="1" i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endParaRPr lang="ru-RU" sz="8800" b="1" i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ru-RU" sz="4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«КРАСАВИЦА ОСЕНЬ!»</a:t>
            </a:r>
          </a:p>
          <a:p>
            <a:r>
              <a:rPr lang="ru-RU" sz="2800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краткосрочный проект </a:t>
            </a:r>
          </a:p>
          <a:p>
            <a:r>
              <a:rPr lang="ru-RU" sz="2800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старшей группы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pPr algn="r"/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Бушаева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endParaRPr lang="ru-RU" sz="4400" b="1" i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ru-RU" sz="54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                   </a:t>
            </a:r>
          </a:p>
        </p:txBody>
      </p:sp>
    </p:spTree>
  </p:cSld>
  <p:clrMapOvr>
    <a:masterClrMapping/>
  </p:clrMapOvr>
  <p:transition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43346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игры: «Овощной магазин», «Фруктовый магазин».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Проведение праздника Осени.</a:t>
            </a:r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  <p:pic>
        <p:nvPicPr>
          <p:cNvPr id="55299" name="Picture 3" descr="C:\Users\1\Desktop\Одуванчик\IMG_20181015_1033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3284984"/>
            <a:ext cx="3344788" cy="334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8" name="Picture 2" descr="C:\Users\1\Desktop\Одуванчик\IMG_20181015_1015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3789040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nsportal.ru/sites/default/files/styles/media_gallery_large/public/gallery/2018/11/03/prazdnik_oseni_v_starshey_gruppe/img_20181015_101634.jpg?itok=Mllm5t6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1556792"/>
            <a:ext cx="2390105" cy="318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nsportal.ru/sites/default/files/styles/media_gallery_large/public/gallery/2018/11/03/prazdnik_oseni_v_starshey_gruppe/img-20181016-wa0015.jpg?itok=FhXs0xV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7944" y="1412776"/>
            <a:ext cx="3336305" cy="250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Спортивное развлечение «Приметы осени»</a:t>
            </a:r>
            <a:endParaRPr lang="ru-RU" sz="2000" dirty="0"/>
          </a:p>
        </p:txBody>
      </p:sp>
      <p:pic>
        <p:nvPicPr>
          <p:cNvPr id="4" name="Содержимое 3" descr="https://nsportal.ru/sites/default/files/styles/media_gallery_large/public/gallery/2018/11/03/sportivnyy_prazdnik_v_gruppe_quotoduvanchikquot/img_20181026_095028.jpg?itok=fTmpfo1W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052736"/>
            <a:ext cx="331236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nsportal.ru/sites/default/files/styles/media_gallery_large/public/gallery/2018/11/03/sportivnyy_prazdnik_v_gruppe_quotoduvanchikquot/00001img_00001_burst20181026101113.jpg?itok=OXIZWfz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268760"/>
            <a:ext cx="41764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_20181026_09470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789040"/>
            <a:ext cx="338437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nsportal.ru/sites/default/files/styles/media_gallery_large/public/gallery/2018/11/03/sportivnyy_prazdnik_v_gruppe_quotoduvanchikquot/img_20181026_100057.jpg?itok=oEA87on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600" y="4437112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45436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Рисование: «Осенний лес», «Овощи», «Дерево осенью».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Лепка: «Мухомор», «Ежик».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Ручной труд и конструирование: «Птицы из шишек», «Грибочек».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Аппликация: «Листопад», «Осеннее дерево».</a:t>
            </a:r>
          </a:p>
          <a:p>
            <a:endParaRPr lang="ru-RU" dirty="0"/>
          </a:p>
        </p:txBody>
      </p:sp>
      <p:pic>
        <p:nvPicPr>
          <p:cNvPr id="58369" name="Picture 1" descr="C:\Users\1\Desktop\лепка, конструирование\Лепка\Сентябрь\3я неделя сентября Мухомо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2636912"/>
            <a:ext cx="3066954" cy="172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1" name="Picture 3" descr="C:\Users\1\Desktop\лепка, конструирование\Лепка\Октябрь\1 неделя Гриб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564904"/>
            <a:ext cx="3219822" cy="193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2" name="Picture 4" descr="C:\Users\1\Desktop\лепка, конструирование\Лепка\Октябрь\2 неделя Цыплят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581128"/>
            <a:ext cx="4718353" cy="2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4" name="Picture 6" descr="Ð¤Ð¾ÑÐ¾Ð¾ÑÑÐµÑ Â«Ð Ð¸ÑÐ¾Ð²Ð°Ð½Ð¸Ðµ Ð² ÑÑÐ°ÑÑÐµÐ¹ Ð³ÑÑÐ¿Ð¿Ðµ Â«ÐÐ¾Ð»Ð¾ÑÐ°Ñ Ð¾ÑÐµÐ½ÑÂ»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2564904"/>
            <a:ext cx="2843808" cy="213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6" name="Picture 8" descr="http://4.bp.blogspot.com/-8jT27W0Dqj8/UEl0vUV4dkI/AAAAAAAABmM/CZXGIeUnLMg/s1600/SDC1229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087" y="4437112"/>
            <a:ext cx="2994625" cy="214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984776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3" name="Picture 1" descr="C:\Users\1\Desktop\free-autumn-powerpoint-templates-free-autumn-border-backgrounds-for-powerpoint-nature-pp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5631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8244408" cy="6165304"/>
          </a:xfrm>
        </p:spPr>
        <p:txBody>
          <a:bodyPr/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Работа с родителями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Папка – передвижка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Времена года – Осень»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природного материала для поделок, природного уголка.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Поделки из природного материала для выставки.</a:t>
            </a:r>
          </a:p>
          <a:p>
            <a:endParaRPr lang="ru-RU" dirty="0"/>
          </a:p>
        </p:txBody>
      </p:sp>
      <p:pic>
        <p:nvPicPr>
          <p:cNvPr id="59395" name="Picture 3" descr="http://detskiy-sad.com/wp-content/uploads/2017/02/papka-peredvigka-osen-1-724x10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52780">
            <a:off x="2485081" y="3311855"/>
            <a:ext cx="2081691" cy="294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1" name="Picture 9" descr="http://yazarova1991.ucoz.net/foto/CjIoRhG7NX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694388">
            <a:off x="540361" y="3369483"/>
            <a:ext cx="2160240" cy="305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7" name="Picture 5" descr="https://ds03.infourok.ru/uploads/ex/047c/00045dc3-6dffb30c/img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192799">
            <a:off x="4524926" y="3109888"/>
            <a:ext cx="2088232" cy="298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3" name="Picture 11" descr="ÐÐ°Ð¿ÐºÐ° Ð¿ÐµÑÐµÐ´Ð²Ð¸Ð¶ÐºÐ°. 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770155">
            <a:off x="6535070" y="3247670"/>
            <a:ext cx="1944216" cy="298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ÐÐ°Ð¿ÐºÐ° Ð¿ÐµÑÐµÐ´Ð²Ð¸Ð¶ÐºÐ°. 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770155">
            <a:off x="6535071" y="3247671"/>
            <a:ext cx="1944216" cy="298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C:\Users\1\Desktop\free-autumn-powerpoint-templates-free-autumn-border-backgrounds-for-powerpoint-nature-pp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9550" y="-228600"/>
            <a:ext cx="95631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59766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«Осенние фантазии»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ds427.ru/wp-content/uploads/2015/10/IMG_064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1988840"/>
            <a:ext cx="273630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5" name="Picture 5" descr="https://nsportal.ru/sites/default/files/2015/10/10/20150921_0757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2204864"/>
            <a:ext cx="3519264" cy="2448725"/>
          </a:xfrm>
          <a:prstGeom prst="rect">
            <a:avLst/>
          </a:prstGeom>
          <a:noFill/>
        </p:spPr>
      </p:pic>
      <p:pic>
        <p:nvPicPr>
          <p:cNvPr id="56326" name="Picture 6" descr="C:\Users\1\Desktop\мкдоу22\поделки из овощей\2NrT9rM0pT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35696" y="4617931"/>
            <a:ext cx="3979416" cy="224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7" name="Picture 7" descr="C:\Users\1\Desktop\мкдоу22\поделки из овощей\6QiuFjk9tc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132856"/>
            <a:ext cx="2755836" cy="296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endSnd/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Предполагаемые результаты:</a:t>
            </a:r>
            <a:r>
              <a:rPr lang="ru-RU" sz="3600" dirty="0" smtClean="0">
                <a:solidFill>
                  <a:srgbClr val="00B0F0"/>
                </a:solidFill>
              </a:rPr>
              <a:t/>
            </a:r>
            <a:br>
              <a:rPr lang="ru-RU" sz="3600" dirty="0" smtClean="0">
                <a:solidFill>
                  <a:srgbClr val="00B0F0"/>
                </a:solidFill>
              </a:rPr>
            </a:b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49153" name="Picture 1" descr="C:\Users\1\Desktop\free-autumn-powerpoint-templates-free-autumn-border-backgrounds-for-powerpoint-nature-pp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9550" y="-228600"/>
            <a:ext cx="95631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4"/>
            <a:ext cx="7128792" cy="53614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Результаты реализации проекта: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детей.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процента детей с высоким и средним уровнем знаний об окружающем по теме «Осень».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большего количества родителей воспитанников к сотрудничеству и взаимодействию.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pic>
        <p:nvPicPr>
          <p:cNvPr id="6" name="Рисунок 5" descr="https://i.pinimg.com/originals/86/da/eb/86daeb3d9ecb509ca9db6c6910bc1018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429000"/>
            <a:ext cx="421196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Users\1\Desktop\free-autumn-powerpoint-templates-free-autumn-border-backgrounds-for-powerpoint-nature-pp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9550" y="-228600"/>
            <a:ext cx="95631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92088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познавательно -творческий; групповой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реализации: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 2018 года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старшей  группы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группы: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Бушаева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 В.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marL="0" indent="0" algn="just">
              <a:buNone/>
            </a:pPr>
            <a:endParaRPr lang="ru-RU" dirty="0" smtClean="0">
              <a:ln>
                <a:solidFill>
                  <a:schemeClr val="tx2"/>
                </a:solidFill>
              </a:ln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 smtClean="0">
              <a:ln>
                <a:solidFill>
                  <a:schemeClr val="tx2"/>
                </a:solidFill>
              </a:ln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 smtClean="0">
              <a:ln>
                <a:solidFill>
                  <a:schemeClr val="tx2"/>
                </a:solidFill>
              </a:ln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https://i.pinimg.com/originals/86/da/eb/86daeb3d9ecb509ca9db6c6910bc1018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132856"/>
            <a:ext cx="442798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57748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Миновало лето,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Осень наступила.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На полях и в рощах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Пусто и уныло.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Птички улетели,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Стали дни короче,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Солнышка не видно,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Темны, темны ночи.</a:t>
            </a:r>
          </a:p>
          <a:p>
            <a:pPr marL="0" indent="0" algn="just">
              <a:buNone/>
            </a:pPr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А. Плещеев</a:t>
            </a:r>
          </a:p>
          <a:p>
            <a:pPr marL="0" indent="0" algn="just">
              <a:buNone/>
            </a:pPr>
            <a:endParaRPr lang="ru-RU" dirty="0" smtClean="0">
              <a:ln>
                <a:solidFill>
                  <a:schemeClr val="tx2"/>
                </a:solidFill>
              </a:ln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 smtClean="0">
              <a:ln>
                <a:solidFill>
                  <a:schemeClr val="tx2"/>
                </a:solidFill>
              </a:ln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dirty="0" smtClean="0">
              <a:ln>
                <a:solidFill>
                  <a:schemeClr val="tx2"/>
                </a:solidFill>
              </a:ln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1\Desktop\44744h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924944"/>
            <a:ext cx="4540619" cy="361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\Desktop\20637_n162404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260648"/>
            <a:ext cx="3600400" cy="234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1\Desktop\44744h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708920"/>
            <a:ext cx="4540619" cy="361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1\Desktop\free-autumn-powerpoint-templates-free-autumn-border-backgrounds-for-powerpoint-nature-pp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9550" y="-228600"/>
            <a:ext cx="95631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1"/>
            <a:ext cx="7848872" cy="48574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дошкольного возраста в недостаточной степени имеют представления о красоте природы. Явления и объекты природы привлекают детей своей красотой, яркостью красок, разнообразием. Наблюдая за ними, ребёнок обогащает свой чувственный опыт, на котором и основывается его дальнейшее творчество. Чем глубже ребёнок познаёт таинства окружающего мира, тем больше у него возникает вопросов. Основная задача взрослого состоит в том, чтобы помочь ребёнку самостоятельно найти ответы на эти вопросы. 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293096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Проблема проекта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Осень называют красавицей?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980728"/>
            <a:ext cx="9793088" cy="25202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Формирование представлений детей об осенних изменениях в природе, об их красоте. 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9" name="Picture 3" descr="C:\Users\1\Desktop\s1200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772816"/>
            <a:ext cx="3815444" cy="254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https://otvet.imgsmail.ru/download/174106672_b198b5e863d6b515ce116dfe1c5b3a99_8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060848"/>
            <a:ext cx="424847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https://avatars.mds.yandex.net/get-pdb/1365420/f05b5a0a-68a7-4ec5-9858-e11959f03a69/s1200?webp=fals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4337720"/>
            <a:ext cx="3888432" cy="225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Задачи проекта:</a:t>
            </a:r>
            <a:endParaRPr lang="ru-RU" sz="3600" b="1" dirty="0">
              <a:solidFill>
                <a:srgbClr val="00B0F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8674" name="Picture 2" descr="C:\Users\1\Desktop\free-autumn-powerpoint-templates-free-autumn-border-backgrounds-for-powerpoint-nature-pp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57200"/>
            <a:ext cx="95631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32656"/>
            <a:ext cx="7272808" cy="63367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Задачи: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1.Расширять у детей представления о приметах осени.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2.Активизировать познавательную деятельность детей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3.Развивать связную речь, закреплять умение отвечать на вопросы воспитателя.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4..Воспитывать любовь к родной природе.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Развивать у детей познавательный интерес, творческие способности, речь, память, внимание.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416824" cy="4320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проектной деятельности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1\Desktop\free-autumn-powerpoint-templates-free-autumn-border-backgrounds-for-powerpoint-nature-pp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5"/>
            <a:ext cx="7344816" cy="53614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Реализация проектной деятельности</a:t>
            </a:r>
          </a:p>
          <a:p>
            <a:pPr marL="0" indent="0" algn="ctr">
              <a:buNone/>
            </a:pP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конспектов, бесед, занятий.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методического, дидактического материала по теме </a:t>
            </a: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Осень».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материала для изобразительной и продуктивной деятельности.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плана проекта с детьми.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родителям.</a:t>
            </a:r>
          </a:p>
          <a:p>
            <a:pPr marL="0" indent="0" algn="ctr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/>
          </a:p>
        </p:txBody>
      </p:sp>
    </p:spTree>
  </p:cSld>
  <p:clrMapOvr>
    <a:masterClrMapping/>
  </p:clrMapOvr>
  <p:transition>
    <p:dissolve/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</a:t>
            </a:r>
            <a:br>
              <a:rPr lang="ru-RU" sz="31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pic>
        <p:nvPicPr>
          <p:cNvPr id="54274" name="Picture 2" descr="C:\Users\1\Desktop\free-autumn-powerpoint-templates-free-autumn-border-backgrounds-for-powerpoint-nature-pp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5631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6"/>
            <a:ext cx="6984776" cy="543346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и рассматривание иллюстраций: «Что мы знаем о грибах?».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игры: «Времена года», «Узнай по описанию», «Чудесный мешочек", «Что растёт на грядке?», «Найди дерево по семенам», «Кто где живет?».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 Пословицы, поговорки, загадки об осени. Чтение А. Пушкин «Уж небо осенью дышало…»,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В.Сутеев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«Под грибом»,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Е.Трунева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«По лесным тропинкам»,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Плещеев  «Осенняя песенка», </a:t>
            </a:r>
          </a:p>
          <a:p>
            <a:pPr lvl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М.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Ивенсен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«Падают, падают листья», А. С. Пушкина «Унылая пора! Очей очарованье!», И. Бунина «Лес, точно терем расписной», К. Бальмонта «Осень». Заучивание стихотворений об осени.</a:t>
            </a:r>
            <a:r>
              <a:rPr lang="ru-RU" sz="2000" u="sng" dirty="0" smtClean="0"/>
              <a:t>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Творческое рассказывание детей по темам «Мы гуляли на участке», «Что я видел в парке?», рассматривание иллюстраций об осени, составление описательных рассказов. Составление описательных рассказов об овощах и фруктах.</a:t>
            </a:r>
          </a:p>
          <a:p>
            <a:pPr algn="just">
              <a:buFont typeface="Wingdings" pitchFamily="2" charset="2"/>
              <a:buChar char="§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5054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Экскурсии, прогулки.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Труд: сбор семян с цветов на участке, сбор ягод рябины для кормления птиц.</a:t>
            </a:r>
          </a:p>
          <a:p>
            <a:endParaRPr lang="ru-RU" sz="2000" dirty="0"/>
          </a:p>
        </p:txBody>
      </p:sp>
      <p:pic>
        <p:nvPicPr>
          <p:cNvPr id="53250" name="Picture 2" descr="C:\Users\1\Downloads\IMG_20181025_1117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1628800"/>
            <a:ext cx="356439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C:\Users\1\Downloads\IMG_20181025_1112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772816"/>
            <a:ext cx="3240360" cy="314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Picture 3" descr="C:\Users\1\Downloads\IMG_20181025_1113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2469748"/>
            <a:ext cx="3024336" cy="438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endSnd/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1614</TotalTime>
  <Words>197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   </vt:lpstr>
      <vt:lpstr>Презентация PowerPoint</vt:lpstr>
      <vt:lpstr>Презентация PowerPoint</vt:lpstr>
      <vt:lpstr>Актуальность</vt:lpstr>
      <vt:lpstr>Цель</vt:lpstr>
      <vt:lpstr>Задачи проекта:</vt:lpstr>
      <vt:lpstr>Реализация проектной деятельности</vt:lpstr>
      <vt:lpstr> Практический этап </vt:lpstr>
      <vt:lpstr>Презентация PowerPoint</vt:lpstr>
      <vt:lpstr> </vt:lpstr>
      <vt:lpstr> Спортивное развлечение «Приметы осени»</vt:lpstr>
      <vt:lpstr>Презентация PowerPoint</vt:lpstr>
      <vt:lpstr>Работа с родителями: </vt:lpstr>
      <vt:lpstr> Заключительный этап:  </vt:lpstr>
      <vt:lpstr>Предполагаемые результаты: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дошкольников</dc:title>
  <cp:lastModifiedBy>Agent 007</cp:lastModifiedBy>
  <cp:revision>235</cp:revision>
  <dcterms:modified xsi:type="dcterms:W3CDTF">2018-11-17T15:00:57Z</dcterms:modified>
</cp:coreProperties>
</file>