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EE0F6-58C2-4BBB-ADFE-1ECD20132BEF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0E0B3-836E-4EC8-92AA-2C82E799E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E0B3-836E-4EC8-92AA-2C82E799E5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0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1DB4-CA49-4099-9B90-F342FECEC4A3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80FC-9F91-4247-8CAF-6C42381D3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3FE3-75DC-4772-B521-8284D2600EF1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9300-95C8-428F-902D-E100CF77D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65618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Луна – спутница Земли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67744" y="4246408"/>
            <a:ext cx="47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для детей 4-7 лет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22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Первый космический аппарат долетел до луны в 1959 году – больше полувека назад. Сделали и запустили его в Советском Союзе.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9218" name="Picture 2" descr="http://s.qguys.com/original/2/1/7/11596638_21719401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477930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8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3872044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Презентацию подготовила </a:t>
            </a:r>
            <a:r>
              <a:rPr lang="ru-RU" dirty="0" smtClean="0">
                <a:solidFill>
                  <a:srgbClr val="FFC000"/>
                </a:solidFill>
              </a:rPr>
              <a:t>воспитатель: Дорошина Л. </a:t>
            </a:r>
            <a:r>
              <a:rPr lang="ru-RU" smtClean="0">
                <a:solidFill>
                  <a:srgbClr val="FFC000"/>
                </a:solidFill>
              </a:rPr>
              <a:t>А.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52464" y="191683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Спасибо за внимание!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21088"/>
            <a:ext cx="8229600" cy="1800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Луна – самая близкая к земле планета. Она в десять раз легче Земли.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1028" name="Picture 4" descr="http://fisnyak.ru/_nw/39/923586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764704"/>
            <a:ext cx="3960440" cy="388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0848" y="41490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На Луне нет воздуха. Поэтому на Солнце она очень горячая – до 130 С, а в тени очень холодная – до -170 С.</a:t>
            </a:r>
            <a:endParaRPr lang="ru-RU" sz="2800" dirty="0"/>
          </a:p>
        </p:txBody>
      </p:sp>
      <p:pic>
        <p:nvPicPr>
          <p:cNvPr id="2050" name="Picture 2" descr="http://adsl.zveronline.ru/projects/pictures/moon_hd/kaguya0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931" y="1340768"/>
            <a:ext cx="499435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Земля с Луной вращаются с такой скоростью, что мы видим только одну сторону луны.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4" name="Picture 2" descr="http://getbg.net/upload/full/465151_luna_silhouette_moon_siluyet_1920x1200_(www.GetBg.net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1114072"/>
            <a:ext cx="5544616" cy="346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19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5313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Некоторые ученые предполагают, что Луна отделилась от Земли.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4098" name="Picture 2" descr="http://lanniakea.ru/wp-content/uploads/2015/08/eart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436793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25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По другой теории, Луна пролетала мимо и была притянута Землей.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://audiomanika.ru/uploads/thumbs/7/c/5/7c5c02e3d2c789e724925dff9e6110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403615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30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229600" cy="9989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Луна отражает лучи Солнца – поэтому светится.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6146" name="Picture 2" descr="http://img1.liveinternet.ru/images/attach/c/0/120/584/120584681_Earthshine_Karon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394773"/>
            <a:ext cx="4248472" cy="318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84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Луна вращается вокруг земли и в разные дни Земля заслоняет разные по размеру участки Луны от Солнца.</a:t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>Это явление называется циклом лунных фаз.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7172" name="Picture 4" descr="http://minspace.ru/Education/edu4astr10-luna-fa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13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9309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Метеориты и кометы падали на Луну, поэтому на ее поверхности много кратеров и впадин.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8194" name="Picture 2" descr="http://newsliga.ru/images/image/f_67317187513584612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663353" cy="318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113690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167</Words>
  <Application>Microsoft Office PowerPoint</Application>
  <PresentationFormat>Экран (4:3)</PresentationFormat>
  <Paragraphs>14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Специальное оформление</vt:lpstr>
      <vt:lpstr>1_Специальное оформление</vt:lpstr>
      <vt:lpstr>Луна – спутница Земли</vt:lpstr>
      <vt:lpstr>Луна – самая близкая к земле планета. Она в десять раз легче Земли.</vt:lpstr>
      <vt:lpstr>Презентация PowerPoint</vt:lpstr>
      <vt:lpstr>Земля с Луной вращаются с такой скоростью, что мы видим только одну сторону луны.</vt:lpstr>
      <vt:lpstr>Некоторые ученые предполагают, что Луна отделилась от Земли.</vt:lpstr>
      <vt:lpstr>По другой теории, Луна пролетала мимо и была притянута Землей.</vt:lpstr>
      <vt:lpstr>Луна отражает лучи Солнца – поэтому светится.</vt:lpstr>
      <vt:lpstr>Луна вращается вокруг земли и в разные дни Земля заслоняет разные по размеру участки Луны от Солнца. Это явление называется циклом лунных фаз.</vt:lpstr>
      <vt:lpstr>Метеориты и кометы падали на Луну, поэтому на ее поверхности много кратеров и впадин.</vt:lpstr>
      <vt:lpstr>Первый космический аппарат долетел до луны в 1959 году – больше полувека назад. Сделали и запустили его в Советском Союзе.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Agent 007</cp:lastModifiedBy>
  <cp:revision>10</cp:revision>
  <dcterms:created xsi:type="dcterms:W3CDTF">2016-03-12T20:53:12Z</dcterms:created>
  <dcterms:modified xsi:type="dcterms:W3CDTF">2018-10-23T15:04:26Z</dcterms:modified>
</cp:coreProperties>
</file>