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940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52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264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238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62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480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967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669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708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99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134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83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273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729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02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479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40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1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тематической прогулке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«Деревья осенью 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 </a:t>
            </a:r>
            <a:r>
              <a:rPr lang="ru-RU" b="1" dirty="0" smtClean="0"/>
              <a:t>Подготовила: Александрова Регина </a:t>
            </a:r>
            <a:r>
              <a:rPr lang="ru-RU" b="1" dirty="0" err="1" smtClean="0"/>
              <a:t>Фаниловна</a:t>
            </a:r>
            <a:r>
              <a:rPr lang="ru-RU" b="1" dirty="0" smtClean="0"/>
              <a:t>,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в</a:t>
            </a:r>
            <a:r>
              <a:rPr lang="ru-RU" b="1" dirty="0" smtClean="0"/>
              <a:t>оспитатель группы кратковременного пребывания Филиала МБОУ СОШ д. </a:t>
            </a:r>
            <a:r>
              <a:rPr lang="ru-RU" b="1" dirty="0" err="1" smtClean="0"/>
              <a:t>Малонакаряково</a:t>
            </a:r>
            <a:endParaRPr lang="ru-RU" b="1" dirty="0" smtClean="0"/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 НОШ д. Староарзаматово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78894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5797" y="2669263"/>
            <a:ext cx="5293217" cy="130386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прекрасна осенняя липа!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Качает своей золотою листвой.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ствол ее черный  всегда восхищает,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манит к себе неземной красотой.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листьев на липе уже пожелтела,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Другая зеленая вся до сих пор.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будто перчатки на липу надели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Сберечь в теплоте ее дивный убор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Дмитриев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5153" y="779714"/>
            <a:ext cx="5901313" cy="5325124"/>
          </a:xfrm>
        </p:spPr>
      </p:pic>
    </p:spTree>
    <p:extLst>
      <p:ext uri="{BB962C8B-B14F-4D97-AF65-F5344CB8AC3E}">
        <p14:creationId xmlns:p14="http://schemas.microsoft.com/office/powerpoint/2010/main" val="2812482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2017" y="2661659"/>
            <a:ext cx="4520483" cy="1303867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Лес, точно терем расписной,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Лиловый, золотой, багряный,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Весёлой, пёстрою стеной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над светлою поляной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Берёзы жёлтою резьбой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Блестят в лазури голубой,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вышки, ёлочки темнеют,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между клёнами синеют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там, то здесь в листве сквозной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Просветы в небо, что оконца.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 пахнет дубом и сосной,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лето высох он от солнца,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Осень тихою вдовой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Вступает в пёстрый терем свой.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17" y="483965"/>
            <a:ext cx="6629579" cy="5916835"/>
          </a:xfrm>
        </p:spPr>
      </p:pic>
    </p:spTree>
    <p:extLst>
      <p:ext uri="{BB962C8B-B14F-4D97-AF65-F5344CB8AC3E}">
        <p14:creationId xmlns:p14="http://schemas.microsoft.com/office/powerpoint/2010/main" val="559398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800" y="609600"/>
            <a:ext cx="10749280" cy="566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знания о сезонных изменениях в жизни растений, закрепить знания о разных видах деревьев, кустарников, учить соотносить описание характерных признаков с предметом.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Обучающие: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 деревья, кустарники по внешним признакам (цвету и особенностям коры, толщине и гибкости веток, по форме листа, расположению хвоинок на ветке, закрепить и расширить знания детей о «хвойных», «лиственных» деревьях.</a:t>
            </a:r>
          </a:p>
          <a:p>
            <a:pPr marL="0" indent="0">
              <a:buNone/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наблюдательность, внимание, мышление, умение анализировать, обобщать, делать выводы, развивать связную речь у детей.</a:t>
            </a:r>
          </a:p>
          <a:p>
            <a:pPr marL="0" indent="0">
              <a:buNone/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воспитывать любовь и бережное отношение к родной природе, способствовать формированию коммуникативных навыков.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040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2" y="657013"/>
            <a:ext cx="5552438" cy="5608319"/>
          </a:xfrm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77280" y="1454766"/>
            <a:ext cx="575056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000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000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Повязала осень пестрый фартук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ведерки с красками взяла.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Ранним утром, проходя по парку,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позолотой обвела.</a:t>
            </a:r>
          </a:p>
        </p:txBody>
      </p:sp>
    </p:spTree>
    <p:extLst>
      <p:ext uri="{BB962C8B-B14F-4D97-AF65-F5344CB8AC3E}">
        <p14:creationId xmlns:p14="http://schemas.microsoft.com/office/powerpoint/2010/main" val="2693332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3680" y="627063"/>
            <a:ext cx="5059680" cy="563149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Постучала берёзка осенним листом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в окно постучала берёзка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Веткой с грустным осенним листом.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Поредела густая причёска,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когда-то спадала шатром.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листья в полёт собираться,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Покидая родимую мать.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прощанье ещё раз прижаться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ней хотят, перед тем как взлетать.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К.Жосан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907" y="464504"/>
            <a:ext cx="6235013" cy="5794056"/>
          </a:xfrm>
        </p:spPr>
      </p:pic>
    </p:spTree>
    <p:extLst>
      <p:ext uri="{BB962C8B-B14F-4D97-AF65-F5344CB8AC3E}">
        <p14:creationId xmlns:p14="http://schemas.microsoft.com/office/powerpoint/2010/main" val="3153157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00" y="533014"/>
            <a:ext cx="6380480" cy="5865553"/>
          </a:xfr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96480" y="1439338"/>
            <a:ext cx="479552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нет цветов в бору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в лесу раздетом.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кленов соберу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пышные букеты.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домой их принесу,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Ими стол украшу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нарядно, как в лесу,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Станет в доме нашем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36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7317" y="2017450"/>
            <a:ext cx="4302615" cy="21989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Красненькую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ягоду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дала рябина.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Думал я, что сладкую,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она - как хина.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ли эта ягодка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недозрела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ль рябина хитрая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Подшутить хотела?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833" y="3111492"/>
            <a:ext cx="5529791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53" y="450759"/>
            <a:ext cx="5970662" cy="591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66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06" y="483963"/>
            <a:ext cx="6132053" cy="5878199"/>
          </a:xfr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019747" y="879208"/>
            <a:ext cx="365888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Осень устали не знает.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Заглянув во все сады,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Собирать нам помогает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Ароматные плоды.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Черноплодную рябину,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Наклоняя ветки, рвет,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в бочонки и кувшины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Льет густой янтарный мед</a:t>
            </a:r>
          </a:p>
        </p:txBody>
      </p:sp>
    </p:spTree>
    <p:extLst>
      <p:ext uri="{BB962C8B-B14F-4D97-AF65-F5344CB8AC3E}">
        <p14:creationId xmlns:p14="http://schemas.microsoft.com/office/powerpoint/2010/main" val="2452076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7014" y="866222"/>
            <a:ext cx="4225342" cy="455578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Дуб дождя и ветра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Вовсе не боится.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сказал, что дубу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Страшно простудиться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до поздней осени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стоит зеленый.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дуб выносливый,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закаленный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Токмакова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83" y="627061"/>
            <a:ext cx="5892400" cy="5747981"/>
          </a:xfrm>
        </p:spPr>
      </p:pic>
    </p:spTree>
    <p:extLst>
      <p:ext uri="{BB962C8B-B14F-4D97-AF65-F5344CB8AC3E}">
        <p14:creationId xmlns:p14="http://schemas.microsoft.com/office/powerpoint/2010/main" val="3195421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5656" y="982132"/>
            <a:ext cx="3310942" cy="330653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Зябнет осинка,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Дрожит на ветру,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Стынет на солнышке,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Мёрзнет в жару.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осинке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Пальто и ботинки,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согреться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Бедной осинке. 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7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И.Токмакова</a:t>
            </a: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33" y="627061"/>
            <a:ext cx="6731093" cy="5747981"/>
          </a:xfrm>
        </p:spPr>
      </p:pic>
    </p:spTree>
    <p:extLst>
      <p:ext uri="{BB962C8B-B14F-4D97-AF65-F5344CB8AC3E}">
        <p14:creationId xmlns:p14="http://schemas.microsoft.com/office/powerpoint/2010/main" val="1254710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1599</TotalTime>
  <Words>210</Words>
  <Application>Microsoft Office PowerPoint</Application>
  <PresentationFormat>Широкоэкранный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Натуральные материалы</vt:lpstr>
      <vt:lpstr>Презентация к тематической прогулке «Деревья осенью »</vt:lpstr>
      <vt:lpstr>Презентация PowerPoint</vt:lpstr>
      <vt:lpstr> Повязала осень пестрый фартук И ведерки с красками взяла. Ранним утром, проходя по парку, Листья позолотой обвела.</vt:lpstr>
      <vt:lpstr>Постучала берёзка осенним листом   Мне в окно постучала берёзка Веткой с грустным осенним листом. Поредела густая причёска, Что когда-то спадала шатром.  Стали листья в полёт собираться, Покидая родимую мать. На прощанье ещё раз прижаться К ней хотят, перед тем как взлетать.  автор: К.Жосан</vt:lpstr>
      <vt:lpstr>Больше нет цветов в бору  И в лесу раздетом.  Листья кленов соберу  В пышные букеты.  Я домой их принесу,  Ими стол украшу  И нарядно, как в лесу,  Станет в доме нашем</vt:lpstr>
      <vt:lpstr> Красненькую ягоду Мне дала рябина. Думал я, что сладкую, А она - как хина.  То ли эта ягодка Просто недозрела, То ль рябина хитрая Подшутить хотела?</vt:lpstr>
      <vt:lpstr>Осень устали не знает. Заглянув во все сады, Собирать нам помогает Ароматные плоды.   Черноплодную рябину, Наклоняя ветки, рвет, А в бочонки и кувшины Льет густой янтарный мед</vt:lpstr>
      <vt:lpstr> Дуб дождя и ветра Вовсе не боится. Кто сказал, что дубу Страшно простудиться? Ведь до поздней осени Он стоит зеленый. Значит дуб выносливый, Значит закаленный.   И. Токмакова </vt:lpstr>
      <vt:lpstr> Зябнет осинка, Дрожит на ветру, Стынет на солнышке, Мёрзнет в жару. Дайте осинке Пальто и ботинки, Надо согреться Бедной осинке.  Автор: И.Токмакова</vt:lpstr>
      <vt:lpstr>О, как же прекрасна осенняя липа! Качает своей золотою листвой. И ствол ее черный  всегда восхищает, И манит к себе неземной красотой.  Часть листьев на липе уже пожелтела, Другая зеленая вся до сих пор. Как будто перчатки на липу надели Сберечь в теплоте ее дивный убор.   П. Дмитриев</vt:lpstr>
      <vt:lpstr>Лес, точно терем расписной, Лиловый, золотой, багряный, Весёлой, пёстрою стеной Стоит над светлою поляной. Берёзы жёлтою резьбой Блестят в лазури голубой, Как вышки, ёлочки темнеют, А между клёнами синеют То там, то здесь в листве сквозной Просветы в небо, что оконца. Лес пахнет дубом и сосной, За лето высох он от солнца, И Осень тихою вдовой Вступает в пёстрый терем свой.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«Изменения в природе осенью. Октябрь»</dc:title>
  <dc:creator>Регина</dc:creator>
  <cp:lastModifiedBy>Agent 007</cp:lastModifiedBy>
  <cp:revision>14</cp:revision>
  <dcterms:created xsi:type="dcterms:W3CDTF">2018-10-22T11:22:30Z</dcterms:created>
  <dcterms:modified xsi:type="dcterms:W3CDTF">2018-10-23T15:11:29Z</dcterms:modified>
</cp:coreProperties>
</file>