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74" r:id="rId3"/>
    <p:sldId id="268" r:id="rId4"/>
    <p:sldId id="266" r:id="rId5"/>
    <p:sldId id="269" r:id="rId6"/>
    <p:sldId id="267" r:id="rId7"/>
    <p:sldId id="270" r:id="rId8"/>
    <p:sldId id="262" r:id="rId9"/>
    <p:sldId id="271" r:id="rId10"/>
    <p:sldId id="265" r:id="rId11"/>
    <p:sldId id="272" r:id="rId12"/>
    <p:sldId id="263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87" r:id="rId21"/>
    <p:sldId id="289" r:id="rId22"/>
    <p:sldId id="278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4" autoAdjust="0"/>
    <p:restoredTop sz="93120" autoAdjust="0"/>
  </p:normalViewPr>
  <p:slideViewPr>
    <p:cSldViewPr>
      <p:cViewPr varScale="1">
        <p:scale>
          <a:sx n="75" d="100"/>
          <a:sy n="75" d="100"/>
        </p:scale>
        <p:origin x="163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4889E-6737-48BE-AABB-25518CD9495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0D58C-0E79-419F-962E-891B44A1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47;&#1074;&#1091;&#1082;%20-%20&#1054;&#1090;&#1082;&#1088;&#1099;&#1090;&#1080;&#1077;%20&#1096;&#1082;&#1072;&#1090;&#1091;&#1083;&#1082;&#1080;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2;%20&#1075;&#1086;&#1089;&#1090;&#1103;&#1093;%20&#1091;%20&#1089;&#1082;&#1072;&#1079;&#1082;&#1080;.%20&#1047;&#1072;&#1089;&#1090;&#1072;&#1074;&#1082;&#1072;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F:\&#1053;&#1086;&#1074;&#1099;&#1081;%20&#1087;&#1088;&#1086;&#1077;&#1082;&#1090;.mp4" TargetMode="External"/><Relationship Id="rId1" Type="http://schemas.openxmlformats.org/officeDocument/2006/relationships/audio" Target="file:///E:\&#1047;&#1074;&#1091;&#1082;%20-%20&#1054;&#1090;&#1082;&#1088;&#1099;&#1090;&#1080;&#1077;%20&#1096;&#1082;&#1072;&#1090;&#1091;&#1083;&#1082;&#1080;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&#1053;&#1086;&#1074;&#1099;&#1081;%20&#1087;&#1088;&#1086;&#1077;&#1082;&#1090;.wm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47;&#1074;&#1091;&#1082;%20-%20&#1054;&#1090;&#1082;&#1088;&#1099;&#1090;&#1080;&#1077;%20&#1096;&#1082;&#1072;&#1090;&#1091;&#1083;&#1082;&#1080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file:///E:\&#1047;&#1074;&#1091;&#1082;%20-%20&#1054;&#1090;&#1082;&#1088;&#1099;&#1090;&#1080;&#1077;%20&#1096;&#1082;&#1072;&#1090;&#1091;&#1083;&#1082;&#1080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47;&#1074;&#1091;&#1082;%20-%20&#1054;&#1090;&#1082;&#1088;&#1099;&#1090;&#1080;&#1077;%20&#1096;&#1082;&#1072;&#1090;&#1091;&#1083;&#1082;&#1080;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47;&#1074;&#1091;&#1082;%20-%20&#1054;&#1090;&#1082;&#1088;&#1099;&#1090;&#1080;&#1077;%20&#1096;&#1082;&#1072;&#1090;&#1091;&#1083;&#1082;&#1080;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124744"/>
            <a:ext cx="8676964" cy="3804454"/>
          </a:xfrm>
        </p:spPr>
        <p:txBody>
          <a:bodyPr/>
          <a:lstStyle/>
          <a:p>
            <a:r>
              <a:rPr lang="ru-RU" sz="115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Волшебный сундучок</a:t>
            </a:r>
            <a:endParaRPr lang="ru-RU" sz="11500" b="1" dirty="0">
              <a:ln w="18000">
                <a:solidFill>
                  <a:srgbClr val="002060"/>
                </a:solidFill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hello_html_3676fbbf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2071671" y="692692"/>
            <a:ext cx="5068325" cy="5508000"/>
          </a:xfrm>
          <a:prstGeom prst="round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11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714356"/>
            <a:ext cx="7585107" cy="56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- Открытие шкатул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15404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HZGSmhV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692696"/>
            <a:ext cx="6116420" cy="5436000"/>
          </a:xfrm>
          <a:prstGeom prst="roundRect">
            <a:avLst/>
          </a:prstGeom>
          <a:ln w="19050">
            <a:solidFill>
              <a:srgbClr val="C00000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26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1214414" y="857232"/>
            <a:ext cx="6624882" cy="5184000"/>
          </a:xfrm>
          <a:prstGeom prst="round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214414" y="928670"/>
            <a:ext cx="6786611" cy="4932000"/>
          </a:xfrm>
          <a:prstGeom prst="round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3089329.jpg"/>
          <p:cNvPicPr>
            <a:picLocks noChangeAspect="1"/>
          </p:cNvPicPr>
          <p:nvPr/>
        </p:nvPicPr>
        <p:blipFill>
          <a:blip r:embed="rId2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714357"/>
            <a:ext cx="3600000" cy="519875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ревянные-Детские-Погремушки-игрушки-музыкальные-инструменты-музыкальные-Деревянный-колокольчик-toys-for-kid-1-12мес-красочная-музыка.jpg"/>
          <p:cNvPicPr>
            <a:picLocks noChangeAspect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571480"/>
            <a:ext cx="5310810" cy="5310810"/>
          </a:xfrm>
          <a:prstGeom prst="ellipse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L000172622qBS2342_001.JPG"/>
          <p:cNvPicPr>
            <a:picLocks noChangeAspect="1"/>
          </p:cNvPicPr>
          <p:nvPr/>
        </p:nvPicPr>
        <p:blipFill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857232"/>
            <a:ext cx="3571900" cy="3829077"/>
          </a:xfrm>
          <a:prstGeom prst="round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" name="Рисунок 2" descr="img2.jpg"/>
          <p:cNvPicPr>
            <a:picLocks noChangeAspect="1"/>
          </p:cNvPicPr>
          <p:nvPr/>
        </p:nvPicPr>
        <p:blipFill>
          <a:blip r:embed="rId3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24" y="2571744"/>
            <a:ext cx="4359676" cy="3214710"/>
          </a:xfrm>
          <a:prstGeom prst="round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ссвв-Копировать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73" y="1142984"/>
            <a:ext cx="3876723" cy="221457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" name="Рисунок 2" descr="GUSLI.jpg"/>
          <p:cNvPicPr>
            <a:picLocks noChangeAspect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24" y="2357430"/>
            <a:ext cx="4357718" cy="371477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treshotki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357158" y="1000108"/>
            <a:ext cx="4870772" cy="2786082"/>
          </a:xfrm>
          <a:prstGeom prst="round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26" name="Picture 2" descr="C:\Users\Пользователь\Downloads\44aad3fef6bbdd5fdde59daac70200e076769bf6.png"/>
          <p:cNvPicPr>
            <a:picLocks noChangeAspect="1" noChangeArrowheads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393257"/>
            <a:ext cx="3500462" cy="262534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В гостях у сказки. Застав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11.jpg"/>
          <p:cNvPicPr>
            <a:picLocks noGrp="1" noChangeAspect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714356"/>
            <a:ext cx="7585107" cy="56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- Открытие шкатул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5857892"/>
            <a:ext cx="304800" cy="304800"/>
          </a:xfrm>
          <a:prstGeom prst="rect">
            <a:avLst/>
          </a:prstGeom>
        </p:spPr>
      </p:pic>
      <p:pic>
        <p:nvPicPr>
          <p:cNvPr id="4" name="Новый проект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28289480" y="2736073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911"/>
                            </p:stCondLst>
                            <p:childTnLst>
                              <p:par>
                                <p:cTn id="1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овый проек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204573a6e40c4b5fdf476bdd1fb59b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071538" y="714356"/>
            <a:ext cx="7344000" cy="5500726"/>
          </a:xfrm>
          <a:prstGeom prst="roundRect">
            <a:avLst/>
          </a:prstGeom>
          <a:ln w="19050">
            <a:solidFill>
              <a:srgbClr val="C0000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1zgHE4Jm-o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214414" y="642918"/>
            <a:ext cx="6662764" cy="5581719"/>
          </a:xfrm>
          <a:prstGeom prst="round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orovod-52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1000100" y="714356"/>
            <a:ext cx="7286675" cy="5465007"/>
          </a:xfrm>
          <a:prstGeom prst="round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11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714356"/>
            <a:ext cx="7585107" cy="56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вук - Открытие шкатул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75576" y="6021288"/>
            <a:ext cx="368424" cy="368424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gephotos_342_506ea181e9a51b7dc97a3059991412b2aad8c94352294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620688"/>
            <a:ext cx="6515776" cy="5580000"/>
          </a:xfrm>
          <a:prstGeom prst="roundRect">
            <a:avLst/>
          </a:prstGeom>
          <a:ln w="19050">
            <a:solidFill>
              <a:srgbClr val="C00000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11.jpg"/>
          <p:cNvPicPr>
            <a:picLocks noGrp="1" noChangeAspect="1"/>
          </p:cNvPicPr>
          <p:nvPr>
            <p:ph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714356"/>
            <a:ext cx="7585107" cy="56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- Открытие шкатул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715404" y="5929330"/>
            <a:ext cx="304800" cy="304800"/>
          </a:xfrm>
          <a:prstGeom prst="rect">
            <a:avLst/>
          </a:prstGeom>
        </p:spPr>
      </p:pic>
      <p:pic>
        <p:nvPicPr>
          <p:cNvPr id="2" name="Звук - Открытие шкатулки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911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5293ee38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475656" y="620688"/>
            <a:ext cx="6336704" cy="5486168"/>
          </a:xfrm>
          <a:prstGeom prst="roundRect">
            <a:avLst/>
          </a:prstGeom>
          <a:ln w="19050">
            <a:solidFill>
              <a:srgbClr val="C00000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11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714356"/>
            <a:ext cx="7585107" cy="56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- Открытие шкатул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5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624" y="692696"/>
            <a:ext cx="6683069" cy="5508000"/>
          </a:xfrm>
          <a:prstGeom prst="round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11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714356"/>
            <a:ext cx="7585107" cy="56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- Открытие шкатул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1540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Золотая хохло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Золотая хохлома</Template>
  <TotalTime>300</TotalTime>
  <Words>2</Words>
  <Application>Microsoft Office PowerPoint</Application>
  <PresentationFormat>Экран (4:3)</PresentationFormat>
  <Paragraphs>1</Paragraphs>
  <Slides>24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Unicode MS</vt:lpstr>
      <vt:lpstr>Calibri</vt:lpstr>
      <vt:lpstr>Matreshka</vt:lpstr>
      <vt:lpstr>Wingdings</vt:lpstr>
      <vt:lpstr>Золотая хохлома</vt:lpstr>
      <vt:lpstr>Волшебный сундучок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Agent 007</cp:lastModifiedBy>
  <cp:revision>61</cp:revision>
  <dcterms:created xsi:type="dcterms:W3CDTF">2018-03-22T16:10:37Z</dcterms:created>
  <dcterms:modified xsi:type="dcterms:W3CDTF">2018-10-18T16:06:35Z</dcterms:modified>
</cp:coreProperties>
</file>