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72" r:id="rId13"/>
    <p:sldId id="266" r:id="rId14"/>
    <p:sldId id="273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Ах, лето!!!!!</a:t>
            </a:r>
            <a:endParaRPr lang="ru-RU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0"/>
            <a:ext cx="4384635" cy="1392560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Группа № 5</a:t>
            </a:r>
            <a:endParaRPr lang="ru-RU" sz="6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1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2" y="1094"/>
            <a:ext cx="5376597" cy="4032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224" y="3185418"/>
            <a:ext cx="4896776" cy="3672582"/>
          </a:xfrm>
        </p:spPr>
      </p:pic>
    </p:spTree>
    <p:extLst>
      <p:ext uri="{BB962C8B-B14F-4D97-AF65-F5344CB8AC3E}">
        <p14:creationId xmlns:p14="http://schemas.microsoft.com/office/powerpoint/2010/main" val="17260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5" y="3140968"/>
            <a:ext cx="4806685" cy="36050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4624"/>
            <a:ext cx="4470648" cy="3352986"/>
          </a:xfrm>
        </p:spPr>
      </p:pic>
    </p:spTree>
    <p:extLst>
      <p:ext uri="{BB962C8B-B14F-4D97-AF65-F5344CB8AC3E}">
        <p14:creationId xmlns:p14="http://schemas.microsoft.com/office/powerpoint/2010/main" val="25397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1" y="1124744"/>
            <a:ext cx="7201629" cy="4536504"/>
          </a:xfrm>
        </p:spPr>
      </p:pic>
    </p:spTree>
    <p:extLst>
      <p:ext uri="{BB962C8B-B14F-4D97-AF65-F5344CB8AC3E}">
        <p14:creationId xmlns:p14="http://schemas.microsoft.com/office/powerpoint/2010/main" val="5191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273" y="44624"/>
            <a:ext cx="4800533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0" y="2996952"/>
            <a:ext cx="4998707" cy="3749030"/>
          </a:xfrm>
        </p:spPr>
      </p:pic>
    </p:spTree>
    <p:extLst>
      <p:ext uri="{BB962C8B-B14F-4D97-AF65-F5344CB8AC3E}">
        <p14:creationId xmlns:p14="http://schemas.microsoft.com/office/powerpoint/2010/main" val="4820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476672"/>
            <a:ext cx="7008779" cy="5256584"/>
          </a:xfrm>
        </p:spPr>
      </p:pic>
    </p:spTree>
    <p:extLst>
      <p:ext uri="{BB962C8B-B14F-4D97-AF65-F5344CB8AC3E}">
        <p14:creationId xmlns:p14="http://schemas.microsoft.com/office/powerpoint/2010/main" val="1040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6" y="44624"/>
            <a:ext cx="4896544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054514"/>
            <a:ext cx="5046712" cy="3785034"/>
          </a:xfrm>
        </p:spPr>
      </p:pic>
    </p:spTree>
    <p:extLst>
      <p:ext uri="{BB962C8B-B14F-4D97-AF65-F5344CB8AC3E}">
        <p14:creationId xmlns:p14="http://schemas.microsoft.com/office/powerpoint/2010/main" val="9419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965562"/>
            <a:ext cx="5040560" cy="37804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085" y="116632"/>
            <a:ext cx="4992555" cy="3744416"/>
          </a:xfrm>
        </p:spPr>
      </p:pic>
    </p:spTree>
    <p:extLst>
      <p:ext uri="{BB962C8B-B14F-4D97-AF65-F5344CB8AC3E}">
        <p14:creationId xmlns:p14="http://schemas.microsoft.com/office/powerpoint/2010/main" val="6455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5" y="116632"/>
            <a:ext cx="5856651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072966"/>
            <a:ext cx="5046712" cy="3785034"/>
          </a:xfrm>
        </p:spPr>
      </p:pic>
    </p:spTree>
    <p:extLst>
      <p:ext uri="{BB962C8B-B14F-4D97-AF65-F5344CB8AC3E}">
        <p14:creationId xmlns:p14="http://schemas.microsoft.com/office/powerpoint/2010/main" val="5420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52736"/>
            <a:ext cx="5832648" cy="4374486"/>
          </a:xfrm>
        </p:spPr>
      </p:pic>
    </p:spTree>
    <p:extLst>
      <p:ext uri="{BB962C8B-B14F-4D97-AF65-F5344CB8AC3E}">
        <p14:creationId xmlns:p14="http://schemas.microsoft.com/office/powerpoint/2010/main" val="30317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368752" cy="13681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маленькая жизнь!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3889375" cy="5184775"/>
          </a:xfrm>
        </p:spPr>
      </p:pic>
    </p:spTree>
    <p:extLst>
      <p:ext uri="{BB962C8B-B14F-4D97-AF65-F5344CB8AC3E}">
        <p14:creationId xmlns:p14="http://schemas.microsoft.com/office/powerpoint/2010/main" val="42119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704523" cy="35283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924944"/>
            <a:ext cx="4800765" cy="3600574"/>
          </a:xfrm>
        </p:spPr>
      </p:pic>
    </p:spTree>
    <p:extLst>
      <p:ext uri="{BB962C8B-B14F-4D97-AF65-F5344CB8AC3E}">
        <p14:creationId xmlns:p14="http://schemas.microsoft.com/office/powerpoint/2010/main" val="41687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88840"/>
            <a:ext cx="4512501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60648"/>
            <a:ext cx="4649567" cy="6222672"/>
          </a:xfrm>
        </p:spPr>
      </p:pic>
    </p:spTree>
    <p:extLst>
      <p:ext uri="{BB962C8B-B14F-4D97-AF65-F5344CB8AC3E}">
        <p14:creationId xmlns:p14="http://schemas.microsoft.com/office/powerpoint/2010/main" val="26061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16632"/>
            <a:ext cx="5088565" cy="38164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12976"/>
            <a:ext cx="4710675" cy="3533006"/>
          </a:xfrm>
        </p:spPr>
      </p:pic>
    </p:spTree>
    <p:extLst>
      <p:ext uri="{BB962C8B-B14F-4D97-AF65-F5344CB8AC3E}">
        <p14:creationId xmlns:p14="http://schemas.microsoft.com/office/powerpoint/2010/main" val="22878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16632"/>
            <a:ext cx="5088565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872" y="3041576"/>
            <a:ext cx="5088565" cy="3816424"/>
          </a:xfrm>
        </p:spPr>
      </p:pic>
    </p:spTree>
    <p:extLst>
      <p:ext uri="{BB962C8B-B14F-4D97-AF65-F5344CB8AC3E}">
        <p14:creationId xmlns:p14="http://schemas.microsoft.com/office/powerpoint/2010/main" val="12485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704523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032956"/>
            <a:ext cx="4758680" cy="3569010"/>
          </a:xfrm>
        </p:spPr>
      </p:pic>
    </p:spTree>
    <p:extLst>
      <p:ext uri="{BB962C8B-B14F-4D97-AF65-F5344CB8AC3E}">
        <p14:creationId xmlns:p14="http://schemas.microsoft.com/office/powerpoint/2010/main" val="3638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140968"/>
            <a:ext cx="4921848" cy="36913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117" y="188640"/>
            <a:ext cx="4704523" cy="3528392"/>
          </a:xfrm>
        </p:spPr>
      </p:pic>
    </p:spTree>
    <p:extLst>
      <p:ext uri="{BB962C8B-B14F-4D97-AF65-F5344CB8AC3E}">
        <p14:creationId xmlns:p14="http://schemas.microsoft.com/office/powerpoint/2010/main" val="14405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96752"/>
            <a:ext cx="7245525" cy="3888432"/>
          </a:xfrm>
        </p:spPr>
      </p:pic>
    </p:spTree>
    <p:extLst>
      <p:ext uri="{BB962C8B-B14F-4D97-AF65-F5344CB8AC3E}">
        <p14:creationId xmlns:p14="http://schemas.microsoft.com/office/powerpoint/2010/main" val="41628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512501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996952"/>
            <a:ext cx="4902696" cy="3677022"/>
          </a:xfrm>
        </p:spPr>
      </p:pic>
    </p:spTree>
    <p:extLst>
      <p:ext uri="{BB962C8B-B14F-4D97-AF65-F5344CB8AC3E}">
        <p14:creationId xmlns:p14="http://schemas.microsoft.com/office/powerpoint/2010/main" val="1063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Ах, лето!!!!!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Ах, лето!!!!!</dc:title>
  <dc:creator>lena</dc:creator>
  <cp:lastModifiedBy>Agent 007</cp:lastModifiedBy>
  <cp:revision>7</cp:revision>
  <dcterms:created xsi:type="dcterms:W3CDTF">2017-11-08T12:24:39Z</dcterms:created>
  <dcterms:modified xsi:type="dcterms:W3CDTF">2018-09-12T16:05:13Z</dcterms:modified>
</cp:coreProperties>
</file>