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77" r:id="rId4"/>
    <p:sldId id="279" r:id="rId5"/>
    <p:sldId id="268" r:id="rId6"/>
    <p:sldId id="274" r:id="rId7"/>
    <p:sldId id="275" r:id="rId8"/>
    <p:sldId id="280" r:id="rId9"/>
    <p:sldId id="282" r:id="rId10"/>
    <p:sldId id="28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8483B7-82F5-40C8-991A-C61186530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C27280-9F4E-4A57-9DB4-576E7F4BC0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6BD03F-B931-4E60-948C-744CC36FA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9701-2025-44F1-85D2-B0CE4A49FAA1}" type="datetimeFigureOut">
              <a:rPr lang="ru-RU" smtClean="0"/>
              <a:t>25.08.2018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02C87C-7C2A-45A5-95A4-40B583A6B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21741C-D58C-4D4E-B4DE-E08548B8E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5D37-C06F-4212-88BF-ED31E93AB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57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3DA07B-CC46-4832-AF8E-8000CC7EF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D53C67A-3418-4BC6-B43B-ABE01FE396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D169F9-6736-46B2-9C2A-036619EE1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9701-2025-44F1-85D2-B0CE4A49FAA1}" type="datetimeFigureOut">
              <a:rPr lang="ru-RU" smtClean="0"/>
              <a:t>25.08.2018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9F9729-7132-4B0C-9029-DE43AE39C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8D983C-B776-48E0-8B40-0907CF5C3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5D37-C06F-4212-88BF-ED31E93AB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6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8CF228-E562-4763-B27F-BD091A9BA6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6CFE45E-AF3E-42B8-B0D8-43AED100F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820CF5-BB7A-419D-9E96-DCA3F99C6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9701-2025-44F1-85D2-B0CE4A49FAA1}" type="datetimeFigureOut">
              <a:rPr lang="ru-RU" smtClean="0"/>
              <a:t>25.08.2018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F5C12B-CF5B-45B1-BFF9-D445747DB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82D379-C65D-4EAF-928E-E03C5359C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5D37-C06F-4212-88BF-ED31E93AB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37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1E1D8-3BBC-4C20-9CDA-E26813CF4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7073F9-CA99-4523-94ED-B39DBEE2F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55C12D-6952-4903-8C72-9227601C5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9701-2025-44F1-85D2-B0CE4A49FAA1}" type="datetimeFigureOut">
              <a:rPr lang="ru-RU" smtClean="0"/>
              <a:t>25.08.2018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C881BB-B804-4F35-9389-D5BBF7C80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6E3D4B-F1F2-47AA-863E-20F909DA4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5D37-C06F-4212-88BF-ED31E93AB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63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B862CA-C8A4-48E3-9751-2CECFCC31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D96208-53D3-409E-8099-D9CF238AD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F53265-B565-4783-82E3-DE63E471E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9701-2025-44F1-85D2-B0CE4A49FAA1}" type="datetimeFigureOut">
              <a:rPr lang="ru-RU" smtClean="0"/>
              <a:t>25.08.2018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7D0777-7282-4D75-8BC9-C4DFED3BD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5B2871-1893-40E9-9013-C445634A8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5D37-C06F-4212-88BF-ED31E93AB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24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362CAC-1720-496F-B87C-D4AE284F4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8143D8-D381-4C46-B395-4B3CE80759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918404A-313E-44D9-972E-C12E61467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23EC0A9-8056-4A85-B27A-553EF5EEA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9701-2025-44F1-85D2-B0CE4A49FAA1}" type="datetimeFigureOut">
              <a:rPr lang="ru-RU" smtClean="0"/>
              <a:t>25.08.2018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FF9D3D-391B-4DA9-83DA-C9A4FA804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915E24-ECF4-4F6E-9FFC-A535C3AC3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5D37-C06F-4212-88BF-ED31E93AB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33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029B61-B911-4300-BD6F-5CE65DA32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F6B602-CE39-415E-9F3C-884FD1E92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541BF97-B824-4209-AA0E-A525F0F1F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CF9CE1A-F271-4BFB-9711-734949817E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B50AC0D-C862-4B95-8B44-E9A89CB83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7F72D2B-AADD-4158-8D4D-1307CFB7F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9701-2025-44F1-85D2-B0CE4A49FAA1}" type="datetimeFigureOut">
              <a:rPr lang="ru-RU" smtClean="0"/>
              <a:t>25.08.2018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693947D-89E4-4CF7-89FE-E66498785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FBD5774-3BC7-4ECC-AE3F-2B3B85E21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5D37-C06F-4212-88BF-ED31E93AB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06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E5B79C-87DF-4AE5-A4E7-6C7387501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E14F633-CD52-465B-AE4F-D1A961340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9701-2025-44F1-85D2-B0CE4A49FAA1}" type="datetimeFigureOut">
              <a:rPr lang="ru-RU" smtClean="0"/>
              <a:t>25.08.2018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FDADA4F-3FA0-4FD6-90F7-67E733967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A8579B4-0384-44D4-8BCF-5B7749BB5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5D37-C06F-4212-88BF-ED31E93AB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31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B4DF02C-EEDE-48F2-82CB-8FFF97978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9701-2025-44F1-85D2-B0CE4A49FAA1}" type="datetimeFigureOut">
              <a:rPr lang="ru-RU" smtClean="0"/>
              <a:t>25.08.2018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19FB564-EA6C-4E45-8137-AFC21F36F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7C66A90-659D-4325-A02B-24A7BAF04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5D37-C06F-4212-88BF-ED31E93AB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45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16D0B-4603-4A25-9BEA-B552C3279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83C812-EB09-483E-BCFA-8C9AC32B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651FEC9-852F-4375-80CF-CD236BA40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7E0D4A-A37A-4458-8713-D84E5E935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9701-2025-44F1-85D2-B0CE4A49FAA1}" type="datetimeFigureOut">
              <a:rPr lang="ru-RU" smtClean="0"/>
              <a:t>25.08.2018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374646-E96A-407B-9070-E5EDFC461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05A486-64D6-4B0B-853C-EF20D5EC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5D37-C06F-4212-88BF-ED31E93AB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80467F-D5B8-4E69-BC9A-C79C126D5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3E4A6F1-6C37-4E8E-86EA-B2F548E056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5E4D44E-8C6D-4B98-B956-D6FA98A5E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C7B1EB-5E7C-4099-9DB8-42748D01C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99701-2025-44F1-85D2-B0CE4A49FAA1}" type="datetimeFigureOut">
              <a:rPr lang="ru-RU" smtClean="0"/>
              <a:t>25.08.2018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E73A1C-A5C2-48E3-B461-6558F087F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C555029-BF5A-429D-A8EF-6988D0480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85D37-C06F-4212-88BF-ED31E93AB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01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C82D32-A662-41A4-9027-E07DA5D59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57A9-938D-48A0-AF56-130CB7FEF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1444B9-78F3-4714-B5C1-7F397D538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99701-2025-44F1-85D2-B0CE4A49FAA1}" type="datetimeFigureOut">
              <a:rPr lang="ru-RU" smtClean="0"/>
              <a:t>25.08.2018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06CF34-5B17-495C-9DD5-A26132BC54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8D8996-9E94-47D0-9326-CD60C4CE76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85D37-C06F-4212-88BF-ED31E93AB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34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A09AC5-4CB1-45F9-BCFF-7B4E7ED3D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838200" y="5049078"/>
            <a:ext cx="10515600" cy="1192696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на тему:  «200 дней у ворот ада»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386F6E9-29B0-4269-B7B1-4A8D407C8F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783" y="541514"/>
            <a:ext cx="11304121" cy="6003233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D49E37A-9D25-40EC-8012-440D1A072453}"/>
              </a:ext>
            </a:extLst>
          </p:cNvPr>
          <p:cNvSpPr/>
          <p:nvPr/>
        </p:nvSpPr>
        <p:spPr>
          <a:xfrm>
            <a:off x="2981740" y="543340"/>
            <a:ext cx="61622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b="1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МУНИЦИПАЛЬНОЕ ДОШКОЛЬНОЕ ОБРАЗОВАТЕЛЬНОЕ УЧЕРЕЖДЕНИЕ ДЕТСКИЙ САД КОМБИНИРОВАННОГО ВИДА № 14 «ЖУРАВУШКА» ГОРОДСКОГО ОКРУГА ЛЮБЕРЦЫ </a:t>
            </a:r>
          </a:p>
          <a:p>
            <a:pPr algn="ctr">
              <a:spcAft>
                <a:spcPts val="0"/>
              </a:spcAft>
            </a:pPr>
            <a:r>
              <a:rPr lang="ru-RU" sz="1400" b="1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МОСКОВСКОЙ ОБЛАСТИ</a:t>
            </a:r>
            <a:endParaRPr lang="ru-RU" sz="1400" kern="150" dirty="0">
              <a:effectLst/>
              <a:latin typeface="Arial" panose="020B0604020202020204" pitchFamily="34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40091F3-D1F8-48AE-8BE2-4A00722D9CC2}"/>
              </a:ext>
            </a:extLst>
          </p:cNvPr>
          <p:cNvSpPr/>
          <p:nvPr/>
        </p:nvSpPr>
        <p:spPr>
          <a:xfrm rot="10800000" flipV="1">
            <a:off x="7620000" y="4382915"/>
            <a:ext cx="308775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u="sng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Воспитатель: Полякова И.Ю.</a:t>
            </a:r>
            <a:endParaRPr lang="ru-RU" sz="1600" b="1" u="sng" kern="150" dirty="0">
              <a:effectLst/>
              <a:latin typeface="Arial" panose="020B0604020202020204" pitchFamily="34" charset="0"/>
              <a:ea typeface="SimSun" panose="02010600030101010101" pitchFamily="2" charset="-122"/>
              <a:cs typeface="Mangal" panose="02040503050203030202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                                                                             </a:t>
            </a:r>
            <a:endParaRPr lang="ru-RU" sz="1600" kern="150" dirty="0">
              <a:effectLst/>
              <a:latin typeface="Arial" panose="020B0604020202020204" pitchFamily="34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55847EF-39E9-4ECF-B1C7-6569318DE7A1}"/>
              </a:ext>
            </a:extLst>
          </p:cNvPr>
          <p:cNvSpPr/>
          <p:nvPr/>
        </p:nvSpPr>
        <p:spPr>
          <a:xfrm>
            <a:off x="3949148" y="6003236"/>
            <a:ext cx="47442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kern="150" dirty="0"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Любер</a:t>
            </a:r>
            <a:r>
              <a:rPr lang="ru-RU" sz="1600" kern="150" dirty="0"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цы 2017</a:t>
            </a:r>
            <a:endParaRPr lang="ru-RU" kern="150" dirty="0">
              <a:latin typeface="Times New Roman" panose="02020603050405020304" pitchFamily="18" charset="0"/>
              <a:ea typeface="SimSun" panose="02010600030101010101" pitchFamily="2" charset="-122"/>
              <a:cs typeface="Mangal" panose="02040503050203030202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4347121-417F-4B71-9D81-0F762375566D}"/>
              </a:ext>
            </a:extLst>
          </p:cNvPr>
          <p:cNvSpPr/>
          <p:nvPr/>
        </p:nvSpPr>
        <p:spPr>
          <a:xfrm>
            <a:off x="2054087" y="2844994"/>
            <a:ext cx="833871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effectLst/>
            </a:endParaRPr>
          </a:p>
          <a:p>
            <a:endParaRPr lang="ru-RU" b="1" dirty="0"/>
          </a:p>
          <a:p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Краткосрочный проект :</a:t>
            </a:r>
          </a:p>
          <a:p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«Сталинградская битва: 200 дней у ворот ада» </a:t>
            </a:r>
          </a:p>
          <a:p>
            <a:r>
              <a:rPr lang="ru-RU" sz="20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подготовительной к школе группе.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6764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6E9C14-1C00-4527-99B2-893F5E7FF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860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воспитанника группы:</a:t>
            </a:r>
            <a:b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Вани Костина «Мой прадедушка на войне»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E6582C5-A305-408D-9169-3554EDA99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«…я узнал , что мой прадед Костин Максим Андреевич пошел на фронт когда ему было 20 лет. Он был участником Сталинградской битвы. 22 июня по радио объявили , что Германия напала на Советский Союз и началась бомбардировка советских городов. Во время войны был контужен, но после ранения вернулся в строй. Прошел путь от Сталинграда до Берлина. Я помню! Я горжусь!»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3B01A47-71EA-430D-BF3A-40944141207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5945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1185BD-3B0F-4911-A88F-9E923DBD2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8870"/>
            <a:ext cx="10515600" cy="139147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Сталинградская битва:200 дней у ворот ада»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01FEC90-C4E7-47C5-92BC-22117458A5E3}"/>
              </a:ext>
            </a:extLst>
          </p:cNvPr>
          <p:cNvSpPr/>
          <p:nvPr/>
        </p:nvSpPr>
        <p:spPr>
          <a:xfrm>
            <a:off x="1775791" y="1720840"/>
            <a:ext cx="874643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что мы знаем о Сталинградской битве, о трудном военном прошлом своих прабабушек и прадедушек?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результат: в сопровождении педагога воспитанники узнают историю Сталинградской битвы, детей войны, переживших голод и холод, потерю близких; о героях Сталинградской битвы; постигают смысл слов «жизнь» и «смерть»; эмоционально откликаются на рассказы о войне; отражают впечатления от услышанного и увиденного в рисунках и рассказах. 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1900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B75B9D-F71D-463E-9905-3A19408DD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Тематическое мероприятие в подготовительной к школе группе с использованием ИКТ «Памяти павшим, достойны!»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8E798DF3-EBB3-4A96-936F-133D045C937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1987826"/>
            <a:ext cx="5181600" cy="3956568"/>
          </a:xfrm>
        </p:spPr>
      </p:pic>
      <p:pic>
        <p:nvPicPr>
          <p:cNvPr id="7" name="Объект 6">
            <a:extLst>
              <a:ext uri="{FF2B5EF4-FFF2-40B4-BE49-F238E27FC236}">
                <a16:creationId xmlns:a16="http://schemas.microsoft.com/office/drawing/2014/main" id="{F3774B66-66E4-4AB9-B059-35C9A18C86C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172200" y="1955581"/>
            <a:ext cx="5181600" cy="4091425"/>
          </a:xfrm>
        </p:spPr>
      </p:pic>
    </p:spTree>
    <p:extLst>
      <p:ext uri="{BB962C8B-B14F-4D97-AF65-F5344CB8AC3E}">
        <p14:creationId xmlns:p14="http://schemas.microsoft.com/office/powerpoint/2010/main" val="1394838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A28408-8C4C-4384-9799-E3A613227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Сталинградской битве»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D598F9-553D-4B29-A3D7-773F711D1E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своим масштабам и ожесточенности она превзошла все прошлые битвы: на территории почти в сто тысяч квадратных километров сражались более двух миллионов человек. По приблизительным подсчётам, суммарные потери обеих сторон в этом сражении превышают 2 миллиона человек.</a:t>
            </a:r>
          </a:p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304DBF6-EA18-4261-B122-EB4DE58007F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172201" y="1825625"/>
            <a:ext cx="5181599" cy="4151105"/>
          </a:xfrm>
        </p:spPr>
      </p:pic>
    </p:spTree>
    <p:extLst>
      <p:ext uri="{BB962C8B-B14F-4D97-AF65-F5344CB8AC3E}">
        <p14:creationId xmlns:p14="http://schemas.microsoft.com/office/powerpoint/2010/main" val="217697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CD0CD6-7859-4D30-9D38-00107A3FE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820F50-D739-413B-BE93-B0A658A370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В 1942 году у стен Сталинграда решалась судьба всего цивилизованного мира. В междуречье Волги и Дона развернулось величайшее в истории войн сражение.   12 июля 1942 г. был образован Сталинградский фронт, а день 17 июля вошел в историю как начало Сталинградской битвы.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5D7B555-9CCB-4E65-A03F-540F1F970C9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850" y="768626"/>
            <a:ext cx="10631280" cy="3820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750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F5CB93-2796-460C-ACD9-B3B7D4EE3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фашистских захватчиков: овладеть промышленным городом, предприятия которого выпускали военную продукцию; выйти к Волге, по которой в кратчайшие сроки можно было попасть в Каспийское море, на Кавказ, где добывалась необходимая для фронта нефть.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A413B3F5-D1A2-49BD-9DA1-ABBFFE868FE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1928654"/>
            <a:ext cx="5181600" cy="4145280"/>
          </a:xfrm>
        </p:spPr>
      </p:pic>
      <p:pic>
        <p:nvPicPr>
          <p:cNvPr id="8" name="Объект 7">
            <a:extLst>
              <a:ext uri="{FF2B5EF4-FFF2-40B4-BE49-F238E27FC236}">
                <a16:creationId xmlns:a16="http://schemas.microsoft.com/office/drawing/2014/main" id="{96B0B6D6-BCE2-4336-803B-D9493975A63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72200" y="1928654"/>
            <a:ext cx="5181600" cy="4145279"/>
          </a:xfrm>
        </p:spPr>
      </p:pic>
    </p:spTree>
    <p:extLst>
      <p:ext uri="{BB962C8B-B14F-4D97-AF65-F5344CB8AC3E}">
        <p14:creationId xmlns:p14="http://schemas.microsoft.com/office/powerpoint/2010/main" val="1394643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94E678-E3AA-491D-A2AE-A1E4AE30A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36104"/>
            <a:ext cx="10515600" cy="1054584"/>
          </a:xfrm>
        </p:spPr>
        <p:txBody>
          <a:bodyPr>
            <a:no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такие ценности, как любовь к Родине, честь и воинский долг, несгибаемая воля к победе, стойкость в обороне, твердая решительность в наступлении, беззаветное мужество и храбрость, воинское братство народов нашей страны, стали священными для защитников    Сталинграда... 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B30C1D5A-EB4A-45FF-A713-3B136140A3F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6435" y="2080591"/>
            <a:ext cx="4748638" cy="4109072"/>
          </a:xfrm>
        </p:spPr>
      </p:pic>
      <p:pic>
        <p:nvPicPr>
          <p:cNvPr id="13" name="Объект 12">
            <a:extLst>
              <a:ext uri="{FF2B5EF4-FFF2-40B4-BE49-F238E27FC236}">
                <a16:creationId xmlns:a16="http://schemas.microsoft.com/office/drawing/2014/main" id="{4D744482-56BD-4E45-9603-0F8CCCE8B1D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91953" y="2080591"/>
            <a:ext cx="4943682" cy="4109072"/>
          </a:xfrm>
        </p:spPr>
      </p:pic>
    </p:spTree>
    <p:extLst>
      <p:ext uri="{BB962C8B-B14F-4D97-AF65-F5344CB8AC3E}">
        <p14:creationId xmlns:p14="http://schemas.microsoft.com/office/powerpoint/2010/main" val="1169580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891540-39BD-474D-8512-109D262F1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Продуктивная деятельность по теме: «Сталинградская битва»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3E1CBF2-9D15-4079-952C-003F1D6B4E8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870" y="1955568"/>
            <a:ext cx="4943060" cy="4091450"/>
          </a:xfrm>
          <a:prstGeom prst="rect">
            <a:avLst/>
          </a:prstGeom>
        </p:spPr>
      </p:pic>
      <p:pic>
        <p:nvPicPr>
          <p:cNvPr id="6" name="Объект 5">
            <a:extLst>
              <a:ext uri="{FF2B5EF4-FFF2-40B4-BE49-F238E27FC236}">
                <a16:creationId xmlns:a16="http://schemas.microsoft.com/office/drawing/2014/main" id="{8C9A32D6-5CBF-4AE8-BF71-092975045BD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096000" y="1955568"/>
            <a:ext cx="5257800" cy="4091451"/>
          </a:xfrm>
        </p:spPr>
      </p:pic>
    </p:spTree>
    <p:extLst>
      <p:ext uri="{BB962C8B-B14F-4D97-AF65-F5344CB8AC3E}">
        <p14:creationId xmlns:p14="http://schemas.microsoft.com/office/powerpoint/2010/main" val="2339586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3D2E04-7626-45CD-BF3A-49FF84C5D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6592"/>
            <a:ext cx="3932237" cy="861392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семейного альбома воспитателя Поляковой И.Ю. «Бессмертный полк»</a:t>
            </a:r>
            <a:endParaRPr lang="ru-RU" sz="2000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89670C92-D34B-4BD9-8872-5041D63E71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3473" y="987425"/>
            <a:ext cx="5391630" cy="4873625"/>
          </a:xfr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0F8B5291-67CA-478F-B021-F8AFA72B7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17984"/>
            <a:ext cx="3932237" cy="4451004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Маликов Сергей Федорович (1912-1970)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офицер морской службы. Воевал он в Сталинграде, форсировал Днепр, освобождал Украину и Белоруссию. Далее его боевой путь проходил через Польшу и Германию и закончился в Берлине у стен Рейхстага.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Маликова Ольга Федоровна (1925-1996)-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старшая медсестра эвакогоспиталя в/ч полевая почта № 11974.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проявленную храбрость в боях они были удостоены боевыми наградами:  орденами Отечественной войны первой и второй степени, двумя орденами Красной звезды, медалями «За отвагу», «За боевые заслуги», «За оборону Сталинграда», «За взятие Берлина», «За победу над Германией» и другими.</a:t>
            </a:r>
          </a:p>
        </p:txBody>
      </p:sp>
    </p:spTree>
    <p:extLst>
      <p:ext uri="{BB962C8B-B14F-4D97-AF65-F5344CB8AC3E}">
        <p14:creationId xmlns:p14="http://schemas.microsoft.com/office/powerpoint/2010/main" val="19472454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451</Words>
  <Application>Microsoft Office PowerPoint</Application>
  <PresentationFormat>Широкоэкранный</PresentationFormat>
  <Paragraphs>33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SimSun</vt:lpstr>
      <vt:lpstr>Arial</vt:lpstr>
      <vt:lpstr>Calibri</vt:lpstr>
      <vt:lpstr>Calibri Light</vt:lpstr>
      <vt:lpstr>Mangal</vt:lpstr>
      <vt:lpstr>Times New Roman</vt:lpstr>
      <vt:lpstr>Тема Office</vt:lpstr>
      <vt:lpstr>Проект на тему:  «200 дней у ворот ада» </vt:lpstr>
      <vt:lpstr>Проект «Сталинградская битва:200 дней у ворот ада»  </vt:lpstr>
      <vt:lpstr>Тематическое мероприятие в подготовительной к школе группе с использованием ИКТ «Памяти павшим, достойны!»</vt:lpstr>
      <vt:lpstr>«О Сталинградской битве»</vt:lpstr>
      <vt:lpstr>Презентация PowerPoint</vt:lpstr>
      <vt:lpstr>Цель фашистских захватчиков: овладеть промышленным городом, предприятия которого выпускали военную продукцию; выйти к Волге, по которой в кратчайшие сроки можно было попасть в Каспийское море, на Кавказ, где добывалась необходимая для фронта нефть.  </vt:lpstr>
      <vt:lpstr> И такие ценности, как любовь к Родине, честь и воинский долг, несгибаемая воля к победе, стойкость в обороне, твердая решительность в наступлении, беззаветное мужество и храбрость, воинское братство народов нашей страны, стали священными для защитников    Сталинграда...   </vt:lpstr>
      <vt:lpstr>Продуктивная деятельность по теме: «Сталинградская битва»</vt:lpstr>
      <vt:lpstr>Из семейного альбома воспитателя Поляковой И.Ю. «Бессмертный полк»</vt:lpstr>
      <vt:lpstr>Рассказ воспитанника группы:  Вани Костина «Мой прадедушка на войне»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полякова</dc:creator>
  <cp:lastModifiedBy>Agent 007</cp:lastModifiedBy>
  <cp:revision>48</cp:revision>
  <dcterms:created xsi:type="dcterms:W3CDTF">2017-11-06T10:59:47Z</dcterms:created>
  <dcterms:modified xsi:type="dcterms:W3CDTF">2018-08-25T17:40:16Z</dcterms:modified>
</cp:coreProperties>
</file>