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79" r:id="rId3"/>
    <p:sldId id="280" r:id="rId4"/>
    <p:sldId id="281" r:id="rId5"/>
    <p:sldId id="287" r:id="rId6"/>
    <p:sldId id="288" r:id="rId7"/>
    <p:sldId id="284" r:id="rId8"/>
    <p:sldId id="277" r:id="rId9"/>
    <p:sldId id="285" r:id="rId10"/>
    <p:sldId id="28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824" autoAdjust="0"/>
  </p:normalViewPr>
  <p:slideViewPr>
    <p:cSldViewPr>
      <p:cViewPr varScale="1">
        <p:scale>
          <a:sx n="64" d="100"/>
          <a:sy n="64" d="100"/>
        </p:scale>
        <p:origin x="200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341083-4E11-4F17-8033-4342AD0B36E3}" type="datetimeFigureOut">
              <a:rPr lang="ru-RU" smtClean="0"/>
              <a:t>30.04.2018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7BB35-8AD7-4C64-B950-3B8F13F11B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41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7BB35-8AD7-4C64-B950-3B8F13F11B0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44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B7C17-AF1A-4982-B54B-15FA20A68EC5}" type="datetimeFigureOut">
              <a:rPr lang="ru-RU" smtClean="0"/>
              <a:pPr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A422-E78C-41D1-AFF0-28451DEA1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7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B7C17-AF1A-4982-B54B-15FA20A68EC5}" type="datetimeFigureOut">
              <a:rPr lang="ru-RU" smtClean="0"/>
              <a:pPr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A422-E78C-41D1-AFF0-28451DEA1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74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B7C17-AF1A-4982-B54B-15FA20A68EC5}" type="datetimeFigureOut">
              <a:rPr lang="ru-RU" smtClean="0"/>
              <a:pPr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A422-E78C-41D1-AFF0-28451DEA1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14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B7C17-AF1A-4982-B54B-15FA20A68EC5}" type="datetimeFigureOut">
              <a:rPr lang="ru-RU" smtClean="0"/>
              <a:pPr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A422-E78C-41D1-AFF0-28451DEA1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11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B7C17-AF1A-4982-B54B-15FA20A68EC5}" type="datetimeFigureOut">
              <a:rPr lang="ru-RU" smtClean="0"/>
              <a:pPr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A422-E78C-41D1-AFF0-28451DEA1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04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B7C17-AF1A-4982-B54B-15FA20A68EC5}" type="datetimeFigureOut">
              <a:rPr lang="ru-RU" smtClean="0"/>
              <a:pPr/>
              <a:t>30.04.2018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A422-E78C-41D1-AFF0-28451DEA1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11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B7C17-AF1A-4982-B54B-15FA20A68EC5}" type="datetimeFigureOut">
              <a:rPr lang="ru-RU" smtClean="0"/>
              <a:pPr/>
              <a:t>30.04.2018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A422-E78C-41D1-AFF0-28451DEA1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95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B7C17-AF1A-4982-B54B-15FA20A68EC5}" type="datetimeFigureOut">
              <a:rPr lang="ru-RU" smtClean="0"/>
              <a:pPr/>
              <a:t>30.04.2018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A422-E78C-41D1-AFF0-28451DEA1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948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B7C17-AF1A-4982-B54B-15FA20A68EC5}" type="datetimeFigureOut">
              <a:rPr lang="ru-RU" smtClean="0"/>
              <a:pPr/>
              <a:t>30.04.2018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A422-E78C-41D1-AFF0-28451DEA1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43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B7C17-AF1A-4982-B54B-15FA20A68EC5}" type="datetimeFigureOut">
              <a:rPr lang="ru-RU" smtClean="0"/>
              <a:pPr/>
              <a:t>30.04.2018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A422-E78C-41D1-AFF0-28451DEA1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428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B7C17-AF1A-4982-B54B-15FA20A68EC5}" type="datetimeFigureOut">
              <a:rPr lang="ru-RU" smtClean="0"/>
              <a:pPr/>
              <a:t>30.04.2018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A422-E78C-41D1-AFF0-28451DEA1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847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B7C17-AF1A-4982-B54B-15FA20A68EC5}" type="datetimeFigureOut">
              <a:rPr lang="ru-RU" smtClean="0"/>
              <a:pPr/>
              <a:t>30.04.2018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9A422-E78C-41D1-AFF0-28451DEA1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2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070314">
            <a:off x="2657016" y="1861335"/>
            <a:ext cx="4398841" cy="2492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4000" b="1" i="1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Дидактическая пособие «Мельница»</a:t>
            </a:r>
          </a:p>
          <a:p>
            <a:pPr algn="ctr"/>
            <a:endParaRPr lang="ru-RU" b="1" i="1" dirty="0" smtClean="0">
              <a:ln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endParaRPr lang="ru-RU" b="1" i="1" dirty="0">
              <a:ln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4929198"/>
            <a:ext cx="43204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Изготовила: </a:t>
            </a:r>
          </a:p>
          <a:p>
            <a:pPr algn="r"/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Лынова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Ирина Николаевна, воспитатель ФГБДОУ «Центр</a:t>
            </a:r>
          </a:p>
          <a:p>
            <a:pPr algn="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развития ребенка – Детский сад № 188» </a:t>
            </a:r>
            <a:endParaRPr lang="ru-RU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38664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5736" y="1556792"/>
            <a:ext cx="3865215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58915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i="1" dirty="0" smtClean="0">
                <a:solidFill>
                  <a:srgbClr val="0070C0"/>
                </a:solidFill>
              </a:rPr>
              <a:t>Особенности конструкции</a:t>
            </a:r>
            <a:endParaRPr lang="ru-RU" sz="2400" i="1" dirty="0">
              <a:solidFill>
                <a:srgbClr val="0070C0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07904" y="188640"/>
            <a:ext cx="2428280" cy="4505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pPr algn="just"/>
            <a:r>
              <a:rPr lang="ru-RU" sz="2000" b="1" i="1" dirty="0" smtClean="0">
                <a:solidFill>
                  <a:srgbClr val="0070C0"/>
                </a:solidFill>
              </a:rPr>
              <a:t>Конструкция напоминает основание на разных ярусах  которого расположены воронка и лопасти.</a:t>
            </a:r>
          </a:p>
          <a:p>
            <a:pPr algn="just"/>
            <a:r>
              <a:rPr lang="ru-RU" sz="2000" b="1" i="1" dirty="0" smtClean="0">
                <a:solidFill>
                  <a:srgbClr val="0070C0"/>
                </a:solidFill>
              </a:rPr>
              <a:t>Как пользоваться: </a:t>
            </a:r>
          </a:p>
          <a:p>
            <a:pPr algn="just"/>
            <a:r>
              <a:rPr lang="ru-RU" sz="2000" b="1" i="1" dirty="0" smtClean="0">
                <a:solidFill>
                  <a:srgbClr val="0070C0"/>
                </a:solidFill>
              </a:rPr>
              <a:t>С помощью лопатки для песка или ёмкости для воды ( ковш, лейка) заполнить воронку, наблюдая за движением сыпучего материала или жидкости.</a:t>
            </a:r>
          </a:p>
          <a:p>
            <a:pPr algn="just"/>
            <a:r>
              <a:rPr lang="ru-RU" sz="2000" b="1" i="1" dirty="0" smtClean="0">
                <a:solidFill>
                  <a:srgbClr val="0070C0"/>
                </a:solidFill>
              </a:rPr>
              <a:t>Следить за наполнением основания</a:t>
            </a:r>
            <a:endParaRPr lang="ru-RU" sz="2000" b="1" i="1" dirty="0">
              <a:solidFill>
                <a:srgbClr val="0070C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6216" y="1412776"/>
            <a:ext cx="2376264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70545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«Мельница» для воды и песка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Практическая значимость:</a:t>
            </a:r>
          </a:p>
          <a:p>
            <a:r>
              <a:rPr lang="ru-RU" sz="1600" b="1" i="1" dirty="0" smtClean="0">
                <a:solidFill>
                  <a:srgbClr val="0070C0"/>
                </a:solidFill>
              </a:rPr>
              <a:t>Вызывает у детей любопытство и желание активно познавать окружающий мир.</a:t>
            </a:r>
          </a:p>
          <a:p>
            <a:r>
              <a:rPr lang="ru-RU" sz="1600" b="1" i="1" dirty="0" smtClean="0">
                <a:solidFill>
                  <a:srgbClr val="0070C0"/>
                </a:solidFill>
              </a:rPr>
              <a:t>Достижение целевых ориентиров:</a:t>
            </a:r>
          </a:p>
          <a:p>
            <a:pPr algn="just"/>
            <a:r>
              <a:rPr lang="ru-RU" sz="1600" b="1" i="1" dirty="0" smtClean="0">
                <a:solidFill>
                  <a:srgbClr val="0070C0"/>
                </a:solidFill>
              </a:rPr>
              <a:t>Повысить уровень любознательности, исследуемых умений и навыков детей (видеть и определять проблему, принимать и ставить цель, решать проблемы, анализировать объект или явление выделять существенные признаки и связи ,сопоставлять различные факты, выдвигать гипотезы.</a:t>
            </a:r>
          </a:p>
          <a:p>
            <a:pPr algn="just"/>
            <a:r>
              <a:rPr lang="ru-RU" sz="1600" b="1" i="1" dirty="0" smtClean="0">
                <a:solidFill>
                  <a:srgbClr val="0070C0"/>
                </a:solidFill>
              </a:rPr>
              <a:t>Появляется опыт фиксировать результаты опытов, рисуя увиденное, выражая своё отношение отбирать средства и материалы для самостоятельной деятельности, осуществлять эксперименты, делать определённые умозаключения и вывод.</a:t>
            </a:r>
          </a:p>
          <a:p>
            <a:pPr algn="just"/>
            <a:r>
              <a:rPr lang="ru-RU" sz="1600" b="1" i="1" dirty="0" smtClean="0">
                <a:solidFill>
                  <a:srgbClr val="0070C0"/>
                </a:solidFill>
              </a:rPr>
              <a:t>Понимание принципа работы колеса: механизмы ,которые приводят в движение в помощью воды или песка.</a:t>
            </a:r>
          </a:p>
          <a:p>
            <a:pPr algn="just"/>
            <a:r>
              <a:rPr lang="ru-RU" sz="1600" b="1" i="1" dirty="0" smtClean="0">
                <a:solidFill>
                  <a:srgbClr val="0070C0"/>
                </a:solidFill>
              </a:rPr>
              <a:t>Ребёнок получит представление о земном притяжении и механизме водопада.</a:t>
            </a:r>
          </a:p>
          <a:p>
            <a:pPr algn="just"/>
            <a:endParaRPr lang="ru-RU" sz="16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851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1556792"/>
            <a:ext cx="3168352" cy="45922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7624" y="1412776"/>
            <a:ext cx="3281561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0089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1556792"/>
            <a:ext cx="3816424" cy="47525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99724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1556792"/>
            <a:ext cx="3456384" cy="4713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68897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0072" y="1663971"/>
            <a:ext cx="3024336" cy="4824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6445" y="1670092"/>
            <a:ext cx="3302149" cy="489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02533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096" y="1484784"/>
            <a:ext cx="2761878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7664" y="1556792"/>
            <a:ext cx="2849513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12958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3808" y="1600200"/>
            <a:ext cx="3528392" cy="4781128"/>
          </a:xfrm>
        </p:spPr>
      </p:pic>
    </p:spTree>
    <p:extLst>
      <p:ext uri="{BB962C8B-B14F-4D97-AF65-F5344CB8AC3E}">
        <p14:creationId xmlns:p14="http://schemas.microsoft.com/office/powerpoint/2010/main" val="37431073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191</Words>
  <Application>Microsoft Office PowerPoint</Application>
  <PresentationFormat>Экран (4:3)</PresentationFormat>
  <Paragraphs>19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Особенности конструкции</vt:lpstr>
      <vt:lpstr>«Мельница» для воды и песка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Дед мороз</dc:creator>
  <cp:lastModifiedBy>Agent 007</cp:lastModifiedBy>
  <cp:revision>62</cp:revision>
  <dcterms:created xsi:type="dcterms:W3CDTF">2012-04-26T17:12:37Z</dcterms:created>
  <dcterms:modified xsi:type="dcterms:W3CDTF">2018-04-30T18:43:07Z</dcterms:modified>
</cp:coreProperties>
</file>