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27" autoAdjust="0"/>
  </p:normalViewPr>
  <p:slideViewPr>
    <p:cSldViewPr>
      <p:cViewPr varScale="1">
        <p:scale>
          <a:sx n="79" d="100"/>
          <a:sy n="79" d="100"/>
        </p:scale>
        <p:origin x="15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Левая фигурная скобка 8"/>
          <p:cNvSpPr/>
          <p:nvPr/>
        </p:nvSpPr>
        <p:spPr>
          <a:xfrm rot="16200000">
            <a:off x="4067944" y="692695"/>
            <a:ext cx="576064" cy="5040560"/>
          </a:xfrm>
          <a:prstGeom prst="leftBrace">
            <a:avLst>
              <a:gd name="adj1" fmla="val 49219"/>
              <a:gd name="adj2" fmla="val 50217"/>
            </a:avLst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857356" y="1500174"/>
            <a:ext cx="48577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«Занимательное экспериментирование</a:t>
            </a:r>
            <a:r>
              <a:rPr kumimoji="0" lang="ru-RU" sz="36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 домашних условиях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»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ea typeface="Times New Roman" pitchFamily="18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</a:b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/>
            </a:r>
            <a:b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</a:b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2976" y="4643446"/>
            <a:ext cx="67151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Подготовила   воспитатель МАДОУ «Детский сад № 1 «Алёнка» 			Кожевникова Анна Викторовна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	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14480" y="928670"/>
            <a:ext cx="5429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Консультация для родителей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84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«Греет ли шуба?»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85794"/>
            <a:ext cx="8229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Этот опыт должен очень понравиться детям.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Купите два стаканчика мороженого в бумажной обертке. Один из них разверните и положите на блюдечко. А второе прямо в обертке заверните в чистое полотенце и хорошенько укутайте шубой. Минут через 30 разверните укутанное мороженое и выложите его без обертки на блюдце. Разверните и второе мороженое. Сравните обе порции. Удивлены? А ваши дети?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Оказывается, мороженое под шубой, в отличие от того, что на блюдечке, почти не растаяло. Так что же? Может, шуба - вовсе не шуба, а холодильник? Почему же тогда мы надеваем ее зимой, если она не греет, а охлаждает?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Объясняется все просто. Шуба перестала пропускать к мороженому комнатное тепло. И от этого пломбиру в шубе стало холодно, вот мороженое и не растаяло. Теперь закономерен и вопрос: «Зачем же человек в мороз надевает шубу?» Ответ: «Чтобы не замерзнуть». Когда человек дома надевает шубу, ему тепло, а шуба не выпускает тепло на улицу, вот человек и не мерзнет.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Picture 8" descr="http://logoped18.ru/production-sound/images/sound-sh-121.gi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4143380"/>
            <a:ext cx="1787590" cy="24018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07154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		</a:t>
            </a:r>
            <a:r>
              <a:rPr lang="ru-RU" i="1" dirty="0" smtClean="0">
                <a:solidFill>
                  <a:srgbClr val="FF0000"/>
                </a:solidFill>
              </a:rPr>
              <a:t>«Утопи и съешь»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Хорошенько вымойте два апельсина. Один из них положите в миску с водой. Он будет плавать. И даже если очень постараться, утопить его не удастся. Очистите второй апельсин и положите его в воду. Апельсин утонул.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Вывод: "В апельсиновой кожуре есть много пузырьков воздуха. Они выталкивают апельсин на поверхность воды. Без кожуры апельсин тонет, потому что тяжелее воды, которую вытесняет".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1071546"/>
            <a:ext cx="4038600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i="1" dirty="0" smtClean="0"/>
              <a:t>		</a:t>
            </a:r>
            <a:r>
              <a:rPr lang="ru-RU" i="1" dirty="0" smtClean="0">
                <a:solidFill>
                  <a:srgbClr val="FF0000"/>
                </a:solidFill>
              </a:rPr>
              <a:t>«Найди варенное, яйцо»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Возьмите два яйца: сырое и вареное. Покрутите яйца </a:t>
            </a:r>
            <a:r>
              <a:rPr lang="ru-RU" i="1" dirty="0" smtClean="0">
                <a:solidFill>
                  <a:srgbClr val="002060"/>
                </a:solidFill>
              </a:rPr>
              <a:t>(всем известен этот способ)</a:t>
            </a:r>
            <a:r>
              <a:rPr lang="ru-RU" dirty="0" smtClean="0">
                <a:solidFill>
                  <a:srgbClr val="002060"/>
                </a:solidFill>
              </a:rPr>
              <a:t>. Почему одно вращается быстро и хорошо? А другое не слушается и не хочет вращаться? Трудно рассказать ребенку о центре тяжести </a:t>
            </a:r>
            <a:r>
              <a:rPr lang="ru-RU" i="1" dirty="0" smtClean="0">
                <a:solidFill>
                  <a:srgbClr val="002060"/>
                </a:solidFill>
              </a:rPr>
              <a:t>(не все взрослые это могут понять)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Вывод: в вареном яйце </a:t>
            </a:r>
            <a:r>
              <a:rPr lang="ru-RU" i="1" dirty="0" smtClean="0">
                <a:solidFill>
                  <a:srgbClr val="002060"/>
                </a:solidFill>
              </a:rPr>
              <a:t>(оно твердое)</a:t>
            </a:r>
            <a:r>
              <a:rPr lang="ru-RU" dirty="0" smtClean="0">
                <a:solidFill>
                  <a:srgbClr val="002060"/>
                </a:solidFill>
              </a:rPr>
              <a:t> есть постоянный центр тяжести (как точка, которая стоит на месте, а в сыром — жидкий белок и желток являются как бы тормозом вращения, потому что </a:t>
            </a:r>
            <a:r>
              <a:rPr lang="ru-RU" i="1" dirty="0" smtClean="0">
                <a:solidFill>
                  <a:srgbClr val="002060"/>
                </a:solidFill>
              </a:rPr>
              <a:t>«точка»</a:t>
            </a:r>
            <a:r>
              <a:rPr lang="ru-RU" dirty="0" smtClean="0">
                <a:solidFill>
                  <a:srgbClr val="002060"/>
                </a:solidFill>
              </a:rPr>
              <a:t> не стоит на месте, а двигается.</a:t>
            </a:r>
          </a:p>
          <a:p>
            <a:endParaRPr lang="ru-RU" dirty="0"/>
          </a:p>
        </p:txBody>
      </p:sp>
      <p:pic>
        <p:nvPicPr>
          <p:cNvPr id="5" name="Picture 10" descr="https://pp.userapi.com/c836425/v836425258/2466/BUTs6pZMRmo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7290" y="4357694"/>
            <a:ext cx="2724480" cy="1814504"/>
          </a:xfrm>
          <a:prstGeom prst="rect">
            <a:avLst/>
          </a:prstGeom>
          <a:noFill/>
        </p:spPr>
      </p:pic>
      <p:pic>
        <p:nvPicPr>
          <p:cNvPr id="6" name="Picture 2" descr="http://1000sekretov.net/wp-content/uploads/2012/12/egg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5072074"/>
            <a:ext cx="1476375" cy="1123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Экспериментируйте с детьми – это очень интересно!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Как сказал Юлий Цезарь</a:t>
            </a:r>
          </a:p>
          <a:p>
            <a:pPr algn="ctr">
              <a:buNone/>
            </a:pPr>
            <a:r>
              <a:rPr lang="ru-RU" dirty="0" smtClean="0">
                <a:solidFill>
                  <a:srgbClr val="002060"/>
                </a:solidFill>
              </a:rPr>
              <a:t> «Опыт всему учитель»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12" descr="http://www.infovoronezh.ru/images/News/679962602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3286124"/>
            <a:ext cx="3971224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1214414" y="428604"/>
            <a:ext cx="6786610" cy="5786478"/>
          </a:xfrm>
          <a:prstGeom prst="round2SameRect">
            <a:avLst>
              <a:gd name="adj1" fmla="val 7134"/>
              <a:gd name="adj2" fmla="val 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Детское экспериментирование – это один из ведущих видов деятельности дошкольника. Очевидно, что нет более пытливого исследователя, чем ребёнок. Маленький человек охвачен жаждой познания и освоения огромного нового мира.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0" name="Picture 2" descr="https://www.2mm.ru/uploads/img_cache/90d/90dc708d931e4e7652ab915716a19db7_800x6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4357694"/>
            <a:ext cx="2157370" cy="16180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077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1"/>
            <a:ext cx="8229600" cy="3214710"/>
          </a:xfrm>
        </p:spPr>
        <p:txBody>
          <a:bodyPr/>
          <a:lstStyle/>
          <a:p>
            <a:pPr algn="just">
              <a:buNone/>
            </a:pP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Исследовательская деятельность детей может стать одними из условий развития детской любознательности, а в конечном итоге познавательных интересов ребёнка. 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4" name="Picture 4" descr="http://londonmumsmagazine.com/wp-content/uploads/2012/10/Primary-Science-Lab-Set-Content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3214686"/>
            <a:ext cx="5460882" cy="26913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85728"/>
            <a:ext cx="81439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Любое место в квартире может стать местом для эксперимента. Например, ванная комната. Во время мытья ребёнок может узнать много интересного о свойствах воды, мыла, о растворимости веществ. Например, ч то быстрее растворится: морская соль, пена для ванны, хвойный экстракт, кусочки мыла и т.п. </a:t>
            </a: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На кухне можно предложить ребенку «поиграть» в юного физика или химика. Например, предложить ребенку выяснить, где быстрее раствориться сахар: в холодной или горячей воде? 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7410" name="Picture 2" descr="C:\Users\user\Desktop\1_html_m2d4fe61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1928802"/>
            <a:ext cx="3621086" cy="27158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571480"/>
            <a:ext cx="750099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Эксперимент можно провести во время любой деятельности. Например, ребёнок рисует, у него кончилась зелёная краска. Предложите ему попробовать сделать эту краску самому. Посмотрите, как он будет действовать, что будет делать. Не вмешивайтесь и не подсказывайте. Догадается ли он, что надо смешать синюю и желтую краску? Если у него ничего не получиться, подскажите, что надо смешать две краски. Путём проб и ошибок ребёнок найдёт верное решение! 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8434" name="Picture 2" descr="http://s4.cdn.new2.kingcoupon.ru/file/99/70/10013976279351997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00166" y="3143248"/>
            <a:ext cx="5357810" cy="33039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97346"/>
            <a:ext cx="821537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Экспериментирование – это, наряду с игрой – ведущая деятельность дошкольника. </a:t>
            </a:r>
          </a:p>
          <a:p>
            <a:pPr algn="just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Цель экспериментирования – вести детей вверх ступень за ступенью в познании окружающего мира. Ребёнок научиться определять наилучший способ решения встающих перед ним задач и находить ответы на возникающие вопросы. 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Для этого необходимо соблюдать некоторые правила: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Установите цель эксперимента (для чего мы проводим опыт)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Подберите материалы (список всего необходимого для проведения опыта)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Обсудите процесс (поэтапные инструкции по проведению эксперимента)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Подведите итоги (точное описание ожидаемого результата) 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Объясните почему? Доступными для ребёнка словами. </a:t>
            </a:r>
          </a:p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Помните!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При проведении эксперимента главное – безопасность вас и вашего ребёнка. 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webquest-metal.chemmistery.ru/wp-content/uploads/2016/05/7f734932f5c4bc58ec079dc7e9f9ef9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86116" y="4643446"/>
            <a:ext cx="2586014" cy="1918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38" y="500042"/>
            <a:ext cx="4038600" cy="37147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		«Спрятанная картина»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узнать, как маскируются животные.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Материалы: светло-желтый мелок, белая бумага, красная прозрачная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папка из пластика.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Процесс: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Желтым мелком нарисовать птичку на белой бумаге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Накрыть картинку красным прозрачным пластиком.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Итоги: </a:t>
            </a:r>
            <a:r>
              <a:rPr lang="ru-RU" dirty="0" smtClean="0">
                <a:solidFill>
                  <a:srgbClr val="002060"/>
                </a:solidFill>
              </a:rPr>
              <a:t>Желтая птичка исчезла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Почему? Красный цвет - не чистый, он содержит в себе желтый,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который сливается с цветом картинки. Животные часто имеют окраску,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сливающуюся с цветом окружающего пейзажа, что помогает им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спрятаться от хищников.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472" y="500042"/>
            <a:ext cx="4038600" cy="40005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		«Мыльные пузыри»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Сделать раствор для мыльных пузырей.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Материалы: жидкость для мытья посуды, чашка, соломинка.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Процесс: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Наполовину наполните чашку жидким мылом.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Доверху налейте чашку водой и размешайте.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Окуните соломинку в мыльный раствор.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Осторожно подуйте в соломинку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Итоги: </a:t>
            </a:r>
            <a:r>
              <a:rPr lang="ru-RU" dirty="0" smtClean="0">
                <a:solidFill>
                  <a:srgbClr val="002060"/>
                </a:solidFill>
              </a:rPr>
              <a:t>У вас должны получиться мыльные пузыри.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Почему? Молекулы мыла и воды соединяются, образуя структуру, напоминающую гармошку. Это позволяет мыльному раствору растягиваться в тонкий слой.</a:t>
            </a:r>
          </a:p>
          <a:p>
            <a:endParaRPr lang="ru-RU" dirty="0"/>
          </a:p>
        </p:txBody>
      </p:sp>
      <p:pic>
        <p:nvPicPr>
          <p:cNvPr id="9" name="Picture 2" descr="C:\Users\user\Desktop\image_pxwd8z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4942" y="4000504"/>
            <a:ext cx="2662457" cy="1495413"/>
          </a:xfrm>
          <a:prstGeom prst="rect">
            <a:avLst/>
          </a:prstGeom>
          <a:noFill/>
        </p:spPr>
      </p:pic>
      <p:pic>
        <p:nvPicPr>
          <p:cNvPr id="10" name="Picture 4" descr="https://ds02.infourok.ru/uploads/ex/1142/0007d971-f9ca49d3/hello_html_m46a0cf3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4214818"/>
            <a:ext cx="4476750" cy="132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642918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		</a:t>
            </a:r>
            <a:r>
              <a:rPr lang="ru-RU" sz="3300" b="1" i="1" dirty="0" smtClean="0">
                <a:solidFill>
                  <a:srgbClr val="FF0000"/>
                </a:solidFill>
              </a:rPr>
              <a:t>«Делаем творог»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Бабушки, которым более 50 лет, хорошо помнят, как сами делали творог своим детям. Вы можете показать этот процесс и ребенку.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Подогрейте молоко, влив в него немного сока лимона (можно использовать и хлористый кальций). Покажите детям, как молоко сразу же свернулось большими хлопьями, а поверх него находится сыворотка.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Слейте полученную массу сквозь несколько слоев марли и оставьте на 2-3 часа. У вас получился прекрасный творог. Полейте его сиропом и предложите ребенку на ужин. Уверены, даже те дети, которые не любят этот молочный продукт, не смогут отказаться от деликатеса, приготовленного с их собственным участием.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642918"/>
            <a:ext cx="4038600" cy="452596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		</a:t>
            </a:r>
            <a:r>
              <a:rPr lang="ru-RU" sz="3300" b="1" i="1" dirty="0" smtClean="0">
                <a:solidFill>
                  <a:srgbClr val="FF0000"/>
                </a:solidFill>
              </a:rPr>
              <a:t>«Жареный» сахар</a:t>
            </a:r>
            <a:r>
              <a:rPr lang="ru-RU" sz="3300" dirty="0" smtClean="0">
                <a:solidFill>
                  <a:srgbClr val="FF0000"/>
                </a:solidFill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2060"/>
                </a:solidFill>
              </a:rPr>
              <a:t>Возьмите два кусочка сахара-рафинада. Смочите их несколькими каплями воды, чтобы он стал влажным, положите в ложку из нержавеющей стали и нагревайте ее несколько минут над газом, пока сахар не растает и не пожелтеет. Не дайте ему подгореть. Как только сахар превратится в желтоватую жидкость, вылейте содержимое ложки на блюдце небольшими каплями. Попробуйте с детьми свои конфеты на вкус. Понравилось? Тогда открывайте кондитерскую фабрику!</a:t>
            </a:r>
          </a:p>
          <a:p>
            <a:endParaRPr lang="ru-RU" dirty="0"/>
          </a:p>
        </p:txBody>
      </p:sp>
      <p:pic>
        <p:nvPicPr>
          <p:cNvPr id="5" name="Picture 4" descr="https://avatars.mds.yandex.net/get-pdb/70729/5a11ed85-97d4-4c88-89b0-ec0cfe147f75/s1200?webp=fals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71604" y="4429132"/>
            <a:ext cx="2466508" cy="1643074"/>
          </a:xfrm>
          <a:prstGeom prst="rect">
            <a:avLst/>
          </a:prstGeom>
          <a:noFill/>
        </p:spPr>
      </p:pic>
      <p:pic>
        <p:nvPicPr>
          <p:cNvPr id="7" name="Picture 6" descr="https://golifehack.ru/wp-content/uploads/2016/06/2016-06-25_19271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3429000"/>
            <a:ext cx="2759745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54032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«Живые дрожжи»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500042"/>
            <a:ext cx="8358246" cy="464347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600" dirty="0" smtClean="0">
                <a:solidFill>
                  <a:srgbClr val="002060"/>
                </a:solidFill>
              </a:rPr>
              <a:t>Известная русская пословица гласит: "Изба красна не углами, а пирогами". Пироги мы, правда, печь не будем. Хотя, почему и нет? Тем более что дрожжи у нас на кухне есть всегда. 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Но прежде покажем опыт, а потом можно взяться и за пироги. Расскажите детям, что дрожжи состоят из крохотных живых организмов, называемых микробами (а это значит, что микробы бывают не только вредные, но и полезные). Питаясь, они выделяют углекислый газ, который, смешиваясь с мукой, сахаром и водой, "поднимает" тесто, делает его пышным и вкусным. Сухие дрожжи похожи на маленькие безжизненные шарики. Но это лишь до тех пор, пока не оживут миллионы крохотных микробов, которые дремлют в холодном и сухом виде. 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Давайте их оживим. Налейте в кувшин две столовых ложки теплой воды, добавьте в нее две чайной ложки дрожжей, затем одну чайную ложку сахара и перемешайте.</a:t>
            </a:r>
            <a:br>
              <a:rPr lang="ru-RU" sz="2600" dirty="0" smtClean="0">
                <a:solidFill>
                  <a:srgbClr val="002060"/>
                </a:solidFill>
              </a:rPr>
            </a:br>
            <a:r>
              <a:rPr lang="ru-RU" sz="2600" dirty="0" smtClean="0">
                <a:solidFill>
                  <a:srgbClr val="002060"/>
                </a:solidFill>
              </a:rPr>
              <a:t>Дрожжевую смесь вылейте в бутылку, натянув на ее горлышко воздушный шарик. Поставьте бутылку в миску с теплой водой.</a:t>
            </a:r>
          </a:p>
          <a:p>
            <a:pPr>
              <a:buNone/>
            </a:pPr>
            <a:r>
              <a:rPr lang="ru-RU" sz="2600" dirty="0" smtClean="0">
                <a:solidFill>
                  <a:srgbClr val="002060"/>
                </a:solidFill>
              </a:rPr>
              <a:t>Спросите у ребят, что произойдет? Правильно, когда дрожжи оживут и начнут есть сахар, смесь наполнится пузырьками уже знакомого детям углекислого газа, который они начинают выделять. Пузырьки лопаются, и газ надувает шарик.</a:t>
            </a:r>
          </a:p>
          <a:p>
            <a:endParaRPr lang="ru-RU" dirty="0"/>
          </a:p>
        </p:txBody>
      </p:sp>
      <p:pic>
        <p:nvPicPr>
          <p:cNvPr id="22530" name="Picture 2" descr="C:\Users\user\Desktop\drozhzhi-200x1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286256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271</Words>
  <Application>Microsoft Office PowerPoint</Application>
  <PresentationFormat>Экран (4:3)</PresentationFormat>
  <Paragraphs>53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«Живые дрожжи»</vt:lpstr>
      <vt:lpstr>«Греет ли шуба?»</vt:lpstr>
      <vt:lpstr>Презентация PowerPoint</vt:lpstr>
      <vt:lpstr> Экспериментируйте с детьми – это очень интересно!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Agent 007</cp:lastModifiedBy>
  <cp:revision>12</cp:revision>
  <dcterms:created xsi:type="dcterms:W3CDTF">2012-08-01T11:30:26Z</dcterms:created>
  <dcterms:modified xsi:type="dcterms:W3CDTF">2018-04-29T18:53:18Z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138362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