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CD647-CB19-475D-9EBD-8C201AF226E6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E7EC4-C949-44C5-9EA1-71374586A6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98CC1-DDD7-4DDD-B37D-CBC5BD574A20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D84C5-5A76-4C1C-B7C4-8D99131364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84C5-5A76-4C1C-B7C4-8D9913136480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656d06d8c09729b2dd6aeedf70ca843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0"/>
            <a:ext cx="871543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МБДОУ «Детский сад № 55 комбинированного вида»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ЭКОЛОГИЧЕСКИЙ  ПРОЕКТ</a:t>
            </a: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«Зелёный  мир  </a:t>
            </a:r>
          </a:p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детского  сада»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aHR0cDovL2ZyZWUtaWxsdXN0cmF0aW9ucy1sczAxLmdhdGFnLm5ldC9pbWFnZXMvbGdpMDFhMjAxNDA0MjIyMTAwLmpwZw==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2024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58995" y="2571744"/>
            <a:ext cx="7261477" cy="55399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ПАСПОРТ  ПРОЕКТА</a:t>
            </a:r>
          </a:p>
          <a:p>
            <a:pPr algn="ctr"/>
            <a:endParaRPr lang="ru-RU" sz="54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Выполнила: воспитатель группы </a:t>
            </a:r>
          </a:p>
          <a:p>
            <a:pPr algn="r"/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общеразвивающей направленности</a:t>
            </a:r>
          </a:p>
          <a:p>
            <a:pPr algn="r"/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от 5 до 6 лет </a:t>
            </a:r>
          </a:p>
          <a:p>
            <a:pPr algn="r"/>
            <a:r>
              <a:rPr lang="ru-RU" sz="2400" b="1" dirty="0" err="1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Чебыкина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Е. М. </a:t>
            </a:r>
          </a:p>
          <a:p>
            <a:endParaRPr lang="ru-RU" sz="4800" b="1" dirty="0">
              <a:ln/>
              <a:solidFill>
                <a:schemeClr val="accent3"/>
              </a:solidFill>
            </a:endParaRPr>
          </a:p>
          <a:p>
            <a:pPr algn="ctr"/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HR0cDovL2ZyZWUtaWxsdXN0cmF0aW9ucy1sczAxLmdhdGFnLm5ldC9pbWFnZXMvbGdpMDFhMjAxNDA0MjIyMTAwLmpwZw=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142999" y="-1143002"/>
            <a:ext cx="6857999" cy="91440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138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о потребности деревьев в свете, воздухе, месте обитания, благоприятной температуре, защите от врагов; бережное и заботливое отношение к природе, активное участие  детей в природоохранной деятельности. </a:t>
            </a:r>
          </a:p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Задачи: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Расширять и уточнять представления детей о природе.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Учить наблюдать, развивать любознательность.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Формировать у дошкольников элементарные представления о жизни деревьев, их взаимосвязях в природе.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Изучать взаимодействия дерева с окружающим миром.</a:t>
            </a:r>
          </a:p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дети группы (5-6 лет)</a:t>
            </a:r>
          </a:p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 проекта: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информационно-творческий , групповой, краткосрочный.</a:t>
            </a:r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HR0cDovL2ZyZWUtaWxsdXN0cmF0aW9ucy1sczAxLmdhdGFnLm5ldC9pbWFnZXMvbGdpMDFhMjAxNDA0MjIyMTAwLmpwZw==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5" y="0"/>
            <a:ext cx="912024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571480"/>
            <a:ext cx="8572560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этапов проекта: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Проект, включает три этапа – подготовительный, основной 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заключительный (обобщающий).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заинтересовать проблемой, выяснить представления детей о деревьях.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Мероприятия: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1.Целевые экскурсии к деревьям на территории детского сада.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Беседы с детьми: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 чем отличие деревьев от других растений?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Какие деревья растут на территории детского сада?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Как на территории детского сада появились деревья?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Какую пользу приносят деревья?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Как люди заботятся о деревьях? Приведите примеры.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Зачем весной покрывают деревья краской?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HR0cDovL2ZyZWUtaWxsdXN0cmF0aW9ucy1sczAxLmdhdGFnLm5ldC9pbWFnZXMvbGdpMDFhMjAxNDA0MjIyMTAwLmpwZw==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2024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928671"/>
            <a:ext cx="8929718" cy="1123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этап: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1.Целевые экскурсии по территории детского сада.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2.Беседа на тему: «Для чего нужны деревья».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Художественно-эстетическое развитие. Рисование.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Тема: «Моё любимое дерево».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Коллективная разработка и создание карты «Зеленый мир детского сада».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Совместно с детьми покраска деревьев на территории детского сада.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HR0cDovL2ZyZWUtaWxsdXN0cmF0aW9ucy1sczAxLmdhdGFnLm5ldC9pbWFnZXMvbGdpMDFhMjAxNDA0MjIyMTAwLmpwZw==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51" y="0"/>
            <a:ext cx="9120249" cy="6858000"/>
          </a:xfrm>
          <a:prstGeom prst="rect">
            <a:avLst/>
          </a:prstGeom>
        </p:spPr>
      </p:pic>
      <p:pic>
        <p:nvPicPr>
          <p:cNvPr id="4" name="Рисунок 3" descr="SAM_005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357686" cy="3214686"/>
          </a:xfrm>
          <a:prstGeom prst="rect">
            <a:avLst/>
          </a:prstGeom>
        </p:spPr>
      </p:pic>
      <p:pic>
        <p:nvPicPr>
          <p:cNvPr id="6" name="Рисунок 5" descr="SAM_006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0"/>
            <a:ext cx="4429124" cy="3214686"/>
          </a:xfrm>
          <a:prstGeom prst="rect">
            <a:avLst/>
          </a:prstGeom>
        </p:spPr>
      </p:pic>
      <p:pic>
        <p:nvPicPr>
          <p:cNvPr id="8" name="Рисунок 7" descr="SAM_006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00438"/>
            <a:ext cx="4286248" cy="3357562"/>
          </a:xfrm>
          <a:prstGeom prst="rect">
            <a:avLst/>
          </a:prstGeom>
        </p:spPr>
      </p:pic>
      <p:pic>
        <p:nvPicPr>
          <p:cNvPr id="9" name="Рисунок 8" descr="SAM_0068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3500438"/>
            <a:ext cx="4429124" cy="335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HR0cDovL2ZyZWUtaWxsdXN0cmF0aW9ucy1sczAxLmdhdGFnLm5ldC9pbWFnZXMvbGdpMDFhMjAxNDA0MjIyMTAwLmpwZw==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5" y="0"/>
            <a:ext cx="9120249" cy="6858000"/>
          </a:xfrm>
          <a:prstGeom prst="rect">
            <a:avLst/>
          </a:prstGeom>
        </p:spPr>
      </p:pic>
      <p:pic>
        <p:nvPicPr>
          <p:cNvPr id="4" name="Рисунок 3" descr="SAM_009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HR0cDovL2ZyZWUtaWxsdXN0cmF0aW9ucy1sczAxLmdhdGFnLm5ldC9pbWFnZXMvbGdpMDFhMjAxNDA0MjIyMTAwLmpwZw==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5" y="0"/>
            <a:ext cx="912024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357166"/>
            <a:ext cx="842968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Заключительный этап: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 расширил представления детей о деревьях, которые находятся рядом с нами. Научил видеть в них живые создания, которые нуждаются в заботе, охране. Дошкольники узнали, что многие деревья не только делают нашу жизнь красивой,  но и помогают нам быть здоровыми.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225</Words>
  <Application>Microsoft Office PowerPoint</Application>
  <PresentationFormat>Экран (4:3)</PresentationFormat>
  <Paragraphs>97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806459</dc:creator>
  <cp:lastModifiedBy>Agent 007</cp:lastModifiedBy>
  <cp:revision>26</cp:revision>
  <dcterms:created xsi:type="dcterms:W3CDTF">2016-05-21T15:38:05Z</dcterms:created>
  <dcterms:modified xsi:type="dcterms:W3CDTF">2018-04-21T20:45:38Z</dcterms:modified>
</cp:coreProperties>
</file>