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4660"/>
  </p:normalViewPr>
  <p:slideViewPr>
    <p:cSldViewPr>
      <p:cViewPr varScale="1">
        <p:scale>
          <a:sx n="80" d="100"/>
          <a:sy n="80" d="100"/>
        </p:scale>
        <p:origin x="153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89E3-5F1C-4AB7-9E7C-5CE9E411059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B395-3B79-4A32-901F-7132553A43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Космос</a:t>
            </a:r>
            <a:endParaRPr lang="ru-RU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3307"/>
            <a:ext cx="2880320" cy="3879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Людмила\Desktop\205813_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95232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562" y="2825552"/>
            <a:ext cx="2952329" cy="3752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Людмила\Desktop\115219604_space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0747"/>
            <a:ext cx="8784976" cy="1972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4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по теме - как сделать телескоп :: KakProsto.ru: как просто сделать вс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3984377" cy="3362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дмила\Desktop\31d18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08512" cy="3362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юдмила\Desktop\meteori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717032"/>
            <a:ext cx="3984377" cy="292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20480" cy="292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2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832648" cy="415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9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772400" cy="136207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  <a:t>Земля – это планета, на которой мы живём.  Уникальность </a:t>
            </a:r>
            <a:br>
              <a:rPr lang="ru-RU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</a:br>
            <a:r>
              <a:rPr lang="ru-RU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  <a:t>Земли в том, что на ней существует жизнь.  Нигде  больше </a:t>
            </a:r>
            <a:br>
              <a:rPr lang="ru-RU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</a:br>
            <a:r>
              <a:rPr lang="ru-RU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  <a:t>во  Вселенной  следов  жизни  до  сих пор  не обнаружено.</a:t>
            </a:r>
            <a:r>
              <a:rPr lang="uk-UA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  <a:t/>
            </a:r>
            <a:br>
              <a:rPr lang="uk-UA" altLang="ru-RU" sz="2000" b="0" cap="none" dirty="0">
                <a:ln>
                  <a:noFill/>
                </a:ln>
                <a:solidFill>
                  <a:srgbClr val="F0A22E">
                    <a:lumMod val="50000"/>
                  </a:srgbClr>
                </a:solidFill>
                <a:effectLst/>
              </a:rPr>
            </a:b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725" y="620688"/>
            <a:ext cx="56705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1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820" y="494116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Звезда – это огромный, горячий, светящийся газовый шар.</a:t>
            </a:r>
            <a:br>
              <a:rPr lang="ru-RU" sz="1800" dirty="0"/>
            </a:br>
            <a:r>
              <a:rPr lang="ru-RU" sz="1800" dirty="0"/>
              <a:t>В основном, звёзды состоят из водорода,  который взаимодействует с другими химическими веществами, при этом выделяется огромное количество энергии.   Благодаря этой энергии звёзды светятся.</a:t>
            </a:r>
            <a:br>
              <a:rPr lang="ru-RU" sz="1800" dirty="0"/>
            </a:br>
            <a:endParaRPr lang="ru-RU" dirty="0"/>
          </a:p>
        </p:txBody>
      </p:sp>
      <p:pic>
        <p:nvPicPr>
          <p:cNvPr id="1026" name="Picture 2" descr="C:\Users\Людмила\Desktop\115219604_space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7280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5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Созвездия – это участки  звёздного неба,  которые  носят  имена  мифических </a:t>
            </a:r>
            <a:br>
              <a:rPr lang="ru-RU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героев, животных или предметов, на которых они похожи.  Самые  известные </a:t>
            </a:r>
            <a:br>
              <a:rPr lang="ru-RU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созвездия – Большая  Медведица (на рисунке),  Малая  Медведица,  Дракон, Рысь,  Жираф,  Цефей,  Кассиопея  и  12  созвездий  зодиака – Овен,  Телец, Близнецы, Рак, Лев, Дева, Весы, Скорпион, Стрелец, Козерог, Водолей и Рыбы.</a:t>
            </a:r>
            <a:r>
              <a:rPr lang="uk-UA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lang="uk-UA" altLang="ru-RU" sz="17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Людмила\Desktop\j86509_1295089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91" y="836712"/>
            <a:ext cx="6667500" cy="3559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467" y="764704"/>
            <a:ext cx="609600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8437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5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7883153" cy="1362075"/>
          </a:xfrm>
        </p:spPr>
        <p:txBody>
          <a:bodyPr>
            <a:noAutofit/>
          </a:bodyPr>
          <a:lstStyle/>
          <a:p>
            <a:r>
              <a:rPr lang="ru-RU" altLang="ru-RU" sz="2000" dirty="0"/>
              <a:t>Луна – естественный спутник Земли. Она в четыре раза</a:t>
            </a:r>
            <a:br>
              <a:rPr lang="ru-RU" altLang="ru-RU" sz="2000" dirty="0"/>
            </a:br>
            <a:r>
              <a:rPr lang="ru-RU" altLang="ru-RU" sz="2000" dirty="0"/>
              <a:t> меньше нашей планеты и вращается вокруг неё.  </a:t>
            </a:r>
            <a:r>
              <a:rPr lang="uk-UA" altLang="ru-RU" sz="2000" dirty="0"/>
              <a:t/>
            </a:r>
            <a:br>
              <a:rPr lang="uk-UA" altLang="ru-RU" sz="2000" dirty="0"/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62473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3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Затмение происходит  либо когда Земля попадает в тень,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отбрасываемую  Луной   (солнечное  затмение  –  как   на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рисунке), либо когда Луна попадает в тень Земли (лунное 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затмение).  Каждый  год мы можем наблюдать не более 7 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затмений.</a:t>
            </a:r>
            <a:r>
              <a:rPr lang="uk-UA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/>
            </a:r>
            <a:br>
              <a:rPr lang="uk-UA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32655"/>
            <a:ext cx="5476875" cy="3888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0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205813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813" y="332657"/>
            <a:ext cx="6810375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539552" y="4652963"/>
            <a:ext cx="7988498" cy="1728365"/>
          </a:xfrm>
        </p:spPr>
        <p:txBody>
          <a:bodyPr>
            <a:noAutofit/>
          </a:bodyPr>
          <a:lstStyle/>
          <a:p>
            <a:r>
              <a:rPr lang="ru-RU" altLang="ru-RU" sz="1400" dirty="0"/>
              <a:t>Кометы – это тела Солнечной системы, которые двигаются вокруг Солнца </a:t>
            </a:r>
            <a:r>
              <a:rPr lang="ru-RU" altLang="ru-RU" sz="1400" dirty="0" smtClean="0"/>
              <a:t>  по  </a:t>
            </a:r>
            <a:r>
              <a:rPr lang="ru-RU" altLang="ru-RU" sz="1400" dirty="0"/>
              <a:t>очень вытянутым орбитам.  Когда комета находится далеко от  Солнца, </a:t>
            </a:r>
            <a:r>
              <a:rPr lang="ru-RU" altLang="ru-RU" sz="1400" dirty="0" smtClean="0"/>
              <a:t>она </a:t>
            </a:r>
            <a:r>
              <a:rPr lang="ru-RU" altLang="ru-RU" sz="1400" dirty="0"/>
              <a:t>выглядит  как слабо светящееся пятнышко овальной формы, но когда </a:t>
            </a:r>
            <a:r>
              <a:rPr lang="ru-RU" altLang="ru-RU" sz="1400" dirty="0" smtClean="0"/>
              <a:t> она  </a:t>
            </a:r>
            <a:r>
              <a:rPr lang="ru-RU" altLang="ru-RU" sz="1400" dirty="0"/>
              <a:t>приближается  к  Солнцу – у неё  появляется  «голова»  и  светящийся </a:t>
            </a:r>
            <a:r>
              <a:rPr lang="ru-RU" altLang="ru-RU" sz="1400" dirty="0" smtClean="0"/>
              <a:t> «</a:t>
            </a:r>
            <a:r>
              <a:rPr lang="ru-RU" altLang="ru-RU" sz="1400" dirty="0"/>
              <a:t>хвост».  Мы  можем  увидеть  комету  и её светящийся хвост  в небе всего </a:t>
            </a:r>
            <a:r>
              <a:rPr lang="ru-RU" altLang="ru-RU" sz="1400" dirty="0" smtClean="0"/>
              <a:t> несколько </a:t>
            </a:r>
            <a:r>
              <a:rPr lang="ru-RU" altLang="ru-RU" sz="1400" dirty="0"/>
              <a:t>раз в столетие. </a:t>
            </a:r>
            <a:r>
              <a:rPr lang="uk-UA" altLang="ru-RU" sz="1400" dirty="0"/>
              <a:t/>
            </a:r>
            <a:br>
              <a:rPr lang="uk-UA" alt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175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772400" cy="136207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Метеорит – это каменистое  или  железное  тело, попадающее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на Землю из межпланетного пространства.  Иногда мы можем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наблюдать метеоритные  дожди – появление  на ночном небе </a:t>
            </a:r>
            <a:b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множества падающих метеоритов.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Людмила\Desktop\meteori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76672"/>
            <a:ext cx="619125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62453"/>
      </p:ext>
    </p:extLst>
  </p:cSld>
  <p:clrMapOvr>
    <a:masterClrMapping/>
  </p:clrMapOvr>
</p:sld>
</file>

<file path=ppt/theme/theme1.xml><?xml version="1.0" encoding="utf-8"?>
<a:theme xmlns:a="http://schemas.openxmlformats.org/drawingml/2006/main" name="kosmos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kosmos</Template>
  <TotalTime>33</TotalTime>
  <Words>128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Constantia</vt:lpstr>
      <vt:lpstr>kosmos</vt:lpstr>
      <vt:lpstr>Космос</vt:lpstr>
      <vt:lpstr>Земля – это планета, на которой мы живём.  Уникальность  Земли в том, что на ней существует жизнь.  Нигде  больше  во  Вселенной  следов  жизни  до  сих пор  не обнаружено. </vt:lpstr>
      <vt:lpstr>Звезда – это огромный, горячий, светящийся газовый шар. В основном, звёзды состоят из водорода,  который взаимодействует с другими химическими веществами, при этом выделяется огромное количество энергии.   Благодаря этой энергии звёзды светятся. </vt:lpstr>
      <vt:lpstr>Созвездия – это участки  звёздного неба,  которые  носят  имена  мифических  героев, животных или предметов, на которых они похожи.  Самые  известные  созвездия – Большая  Медведица (на рисунке),  Малая  Медведица,  Дракон, Рысь,  Жираф,  Цефей,  Кассиопея  и  12  созвездий  зодиака – Овен,  Телец, Близнецы, Рак, Лев, Дева, Весы, Скорпион, Стрелец, Козерог, Водолей и Рыбы. </vt:lpstr>
      <vt:lpstr>Презентация PowerPoint</vt:lpstr>
      <vt:lpstr>Луна – естественный спутник Земли. Она в четыре раза  меньше нашей планеты и вращается вокруг неё.   </vt:lpstr>
      <vt:lpstr>Затмение происходит  либо когда Земля попадает в тень, отбрасываемую  Луной   (солнечное  затмение  –  как   на рисунке), либо когда Луна попадает в тень Земли (лунное  затмение).  Каждый  год мы можем наблюдать не более 7  затмений. </vt:lpstr>
      <vt:lpstr>Кометы – это тела Солнечной системы, которые двигаются вокруг Солнца   по  очень вытянутым орбитам.  Когда комета находится далеко от  Солнца, она выглядит  как слабо светящееся пятнышко овальной формы, но когда  она  приближается  к  Солнцу – у неё  появляется  «голова»  и  светящийся  «хвост».  Мы  можем  увидеть  комету  и её светящийся хвост  в небе всего  несколько раз в столетие.  </vt:lpstr>
      <vt:lpstr>Метеорит – это каменистое  или  железное  тело, попадающее на Землю из межпланетного пространства.  Иногда мы можем наблюдать метеоритные  дожди – появление  на ночном небе  множества падающих метеоритов.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Колобок МБДОУ</dc:creator>
  <cp:lastModifiedBy>Agent 007</cp:lastModifiedBy>
  <cp:revision>5</cp:revision>
  <dcterms:created xsi:type="dcterms:W3CDTF">2015-04-23T07:08:12Z</dcterms:created>
  <dcterms:modified xsi:type="dcterms:W3CDTF">2018-04-19T16:45:39Z</dcterms:modified>
</cp:coreProperties>
</file>